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7" r:id="rId1"/>
  </p:sldMasterIdLst>
  <p:notesMasterIdLst>
    <p:notesMasterId r:id="rId24"/>
  </p:notesMasterIdLst>
  <p:handoutMasterIdLst>
    <p:handoutMasterId r:id="rId25"/>
  </p:handoutMasterIdLst>
  <p:sldIdLst>
    <p:sldId id="2822" r:id="rId2"/>
    <p:sldId id="2823" r:id="rId3"/>
    <p:sldId id="2824" r:id="rId4"/>
    <p:sldId id="2825" r:id="rId5"/>
    <p:sldId id="2831" r:id="rId6"/>
    <p:sldId id="2841" r:id="rId7"/>
    <p:sldId id="2842" r:id="rId8"/>
    <p:sldId id="2829" r:id="rId9"/>
    <p:sldId id="2830" r:id="rId10"/>
    <p:sldId id="2827" r:id="rId11"/>
    <p:sldId id="2828" r:id="rId12"/>
    <p:sldId id="2838" r:id="rId13"/>
    <p:sldId id="2834" r:id="rId14"/>
    <p:sldId id="2835" r:id="rId15"/>
    <p:sldId id="2833" r:id="rId16"/>
    <p:sldId id="2836" r:id="rId17"/>
    <p:sldId id="2837" r:id="rId18"/>
    <p:sldId id="2839" r:id="rId19"/>
    <p:sldId id="2840" r:id="rId20"/>
    <p:sldId id="2826" r:id="rId21"/>
    <p:sldId id="2832" r:id="rId22"/>
    <p:sldId id="2843" r:id="rId23"/>
  </p:sldIdLst>
  <p:sldSz cx="12858750" cy="7232650"/>
  <p:notesSz cx="6858000" cy="9144000"/>
  <p:custDataLst>
    <p:tags r:id="rId26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69FE"/>
    <a:srgbClr val="1A3083"/>
    <a:srgbClr val="0E1A46"/>
    <a:srgbClr val="A35BD7"/>
    <a:srgbClr val="FFFFFF"/>
    <a:srgbClr val="F4AB63"/>
    <a:srgbClr val="A4D16D"/>
    <a:srgbClr val="DDEEC9"/>
    <a:srgbClr val="DE790F"/>
    <a:srgbClr val="DFF7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98" autoAdjust="0"/>
    <p:restoredTop sz="95317" autoAdjust="0"/>
  </p:normalViewPr>
  <p:slideViewPr>
    <p:cSldViewPr>
      <p:cViewPr varScale="1">
        <p:scale>
          <a:sx n="64" d="100"/>
          <a:sy n="64" d="100"/>
        </p:scale>
        <p:origin x="-792" y="-108"/>
      </p:cViewPr>
      <p:guideLst>
        <p:guide orient="horz" pos="328"/>
        <p:guide orient="horz" pos="4183"/>
        <p:guide pos="4050"/>
        <p:guide pos="557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99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2018/11/20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2018/11/20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996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18512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0969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7638" y="514350"/>
            <a:ext cx="4570412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6042320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0834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571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2865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2224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7002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58182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589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7230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0449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3447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727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175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319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4213" y="1141413"/>
            <a:ext cx="5486400" cy="3086100"/>
          </a:xfrm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 noChangeArrowheads="1"/>
          </p:cNvSpPr>
          <p:nvPr>
            <p:ph type="body" idx="1"/>
          </p:nvPr>
        </p:nvSpPr>
        <p:spPr>
          <a:xfrm>
            <a:off x="684213" y="4398963"/>
            <a:ext cx="5486400" cy="3600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33796" name="灯片编号占位符 3"/>
          <p:cNvSpPr txBox="1">
            <a:spLocks noGrp="1" noChangeArrowheads="1"/>
          </p:cNvSpPr>
          <p:nvPr/>
        </p:nvSpPr>
        <p:spPr bwMode="auto">
          <a:xfrm>
            <a:off x="3883025" y="8683625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latinLnBrk="1" hangingPunct="1">
              <a:spcBef>
                <a:spcPct val="0"/>
              </a:spcBef>
            </a:pPr>
            <a:fld id="{D8A88CB0-5585-4DC3-AF7B-F8B607B001A8}" type="slidenum">
              <a:rPr lang="zh-CN" altLang="en-US">
                <a:latin typeface="Arial" panose="020B0604020202020204" pitchFamily="34" charset="0"/>
                <a:ea typeface="微软雅黑" panose="020B0503020204020204" pitchFamily="34" charset="-122"/>
              </a:rPr>
              <a:pPr algn="r" eaLnBrk="1" latinLnBrk="1" hangingPunct="1">
                <a:spcBef>
                  <a:spcPct val="0"/>
                </a:spcBef>
              </a:pPr>
              <a:t>5</a:t>
            </a:fld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9775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074536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1195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406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032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t>2018/11/20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547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4039" y="385072"/>
            <a:ext cx="11090672" cy="1397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039" y="1925358"/>
            <a:ext cx="11090672" cy="4589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4039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t>2018/11/20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59461" y="6703595"/>
            <a:ext cx="4339828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1492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246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</p:sldLayoutIdLst>
  <p:txStyles>
    <p:titleStyle>
      <a:lvl1pPr algn="l" defTabSz="964326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82" indent="-241082" algn="l" defTabSz="964326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1pPr>
      <a:lvl2pPr marL="723245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531" kern="1200">
          <a:solidFill>
            <a:schemeClr val="tx1"/>
          </a:solidFill>
          <a:latin typeface="+mn-lt"/>
          <a:ea typeface="+mn-ea"/>
          <a:cs typeface="+mn-cs"/>
        </a:defRPr>
      </a:lvl2pPr>
      <a:lvl3pPr marL="1205408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109" kern="1200">
          <a:solidFill>
            <a:schemeClr val="tx1"/>
          </a:solidFill>
          <a:latin typeface="+mn-lt"/>
          <a:ea typeface="+mn-ea"/>
          <a:cs typeface="+mn-cs"/>
        </a:defRPr>
      </a:lvl3pPr>
      <a:lvl4pPr marL="1687571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2169734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65189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3134060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616223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409838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1pPr>
      <a:lvl2pPr marL="482163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2pPr>
      <a:lvl3pPr marL="96432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3pPr>
      <a:lvl4pPr marL="144648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192865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41081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289297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37514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3857305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858750" cy="7237799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849105" y="2432678"/>
            <a:ext cx="606604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8000" b="1" cap="all" dirty="0">
                <a:solidFill>
                  <a:schemeClr val="accent1"/>
                </a:solidFill>
                <a:cs typeface="Arial" panose="020B0604020202020204" pitchFamily="34" charset="0"/>
              </a:rPr>
              <a:t>自我介绍</a:t>
            </a:r>
            <a:r>
              <a:rPr lang="en-US" altLang="zh-CN" sz="8000" b="1" cap="all" dirty="0">
                <a:solidFill>
                  <a:schemeClr val="accent1"/>
                </a:solidFill>
                <a:cs typeface="Arial" panose="020B0604020202020204" pitchFamily="34" charset="0"/>
              </a:rPr>
              <a:t>PPT</a:t>
            </a:r>
            <a:endParaRPr lang="zh-CN" altLang="en-US" sz="8000" b="1" cap="all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849105" y="3595097"/>
            <a:ext cx="583135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3600" dirty="0">
                <a:solidFill>
                  <a:schemeClr val="accent1"/>
                </a:solidFill>
                <a:cs typeface="Arial" panose="020B0604020202020204" pitchFamily="34" charset="0"/>
              </a:rPr>
              <a:t>SELF-INTRODUCTION PPT</a:t>
            </a:r>
            <a:endParaRPr lang="zh-CN" altLang="en-US" sz="36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11" name="矩形 259"/>
          <p:cNvSpPr>
            <a:spLocks noChangeArrowheads="1"/>
          </p:cNvSpPr>
          <p:nvPr/>
        </p:nvSpPr>
        <p:spPr bwMode="auto">
          <a:xfrm>
            <a:off x="849105" y="5106849"/>
            <a:ext cx="1835853" cy="288147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/>
        </p:spPr>
        <p:txBody>
          <a:bodyPr wrap="square" lIns="36000" tIns="36000" rIns="36000" bIns="36000" anchor="ctr" anchorCtr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400" dirty="0">
                <a:solidFill>
                  <a:schemeClr val="accent1"/>
                </a:solidFill>
                <a:cs typeface="Arial" panose="020B0604020202020204" pitchFamily="34" charset="0"/>
              </a:rPr>
              <a:t>汇报人</a:t>
            </a:r>
            <a:r>
              <a:rPr lang="zh-CN" altLang="en-US" sz="1400" dirty="0" smtClean="0">
                <a:solidFill>
                  <a:schemeClr val="accent1"/>
                </a:solidFill>
                <a:cs typeface="Arial" panose="020B0604020202020204" pitchFamily="34" charset="0"/>
              </a:rPr>
              <a:t>：</a:t>
            </a:r>
            <a:r>
              <a:rPr lang="zh-CN" altLang="en-US" sz="1400" dirty="0" smtClean="0">
                <a:solidFill>
                  <a:schemeClr val="accent1"/>
                </a:solidFill>
                <a:cs typeface="Arial" panose="020B0604020202020204" pitchFamily="34" charset="0"/>
              </a:rPr>
              <a:t>起点学院</a:t>
            </a:r>
            <a:endParaRPr lang="zh-CN" altLang="en-US" sz="14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3413423" y="5242793"/>
            <a:ext cx="2453373" cy="257369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/>
        </p:spPr>
        <p:txBody>
          <a:bodyPr wrap="square" lIns="36000" tIns="36000" rIns="36000" bIns="36000" anchor="ctr" anchorCtr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200" dirty="0">
                <a:solidFill>
                  <a:schemeClr val="accent1"/>
                </a:solidFill>
                <a:cs typeface="Arial" panose="020B0604020202020204" pitchFamily="34" charset="0"/>
              </a:rPr>
              <a:t>Report Person: BEAR</a:t>
            </a:r>
            <a:endParaRPr lang="zh-CN" altLang="en-US" sz="12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pic>
        <p:nvPicPr>
          <p:cNvPr id="3" name="Daydream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126850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749638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800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6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9" grpId="0"/>
      <p:bldP spid="9" grpId="1"/>
      <p:bldP spid="10" grpId="0"/>
      <p:bldP spid="10" grpId="1"/>
      <p:bldP spid="11" grpId="0" animBg="1"/>
      <p:bldP spid="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6073079" y="2366643"/>
            <a:ext cx="692092" cy="692092"/>
            <a:chOff x="6369311" y="2040370"/>
            <a:chExt cx="755703" cy="755703"/>
          </a:xfrm>
        </p:grpSpPr>
        <p:sp>
          <p:nvSpPr>
            <p:cNvPr id="8" name="Oval 7"/>
            <p:cNvSpPr/>
            <p:nvPr/>
          </p:nvSpPr>
          <p:spPr>
            <a:xfrm>
              <a:off x="6369311" y="2040370"/>
              <a:ext cx="755703" cy="75570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422299" y="2208373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93%</a:t>
              </a:r>
              <a:endParaRPr lang="en-GB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3079" y="3238584"/>
            <a:ext cx="692092" cy="692092"/>
            <a:chOff x="6369311" y="2992454"/>
            <a:chExt cx="755703" cy="755703"/>
          </a:xfrm>
        </p:grpSpPr>
        <p:sp>
          <p:nvSpPr>
            <p:cNvPr id="9" name="Oval 8"/>
            <p:cNvSpPr/>
            <p:nvPr/>
          </p:nvSpPr>
          <p:spPr>
            <a:xfrm>
              <a:off x="6369311" y="2992454"/>
              <a:ext cx="755703" cy="7557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22299" y="3160455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82%</a:t>
              </a: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073079" y="4110525"/>
            <a:ext cx="692092" cy="692092"/>
            <a:chOff x="6369310" y="3944537"/>
            <a:chExt cx="755703" cy="755703"/>
          </a:xfrm>
        </p:grpSpPr>
        <p:sp>
          <p:nvSpPr>
            <p:cNvPr id="11" name="Oval 10"/>
            <p:cNvSpPr/>
            <p:nvPr/>
          </p:nvSpPr>
          <p:spPr>
            <a:xfrm>
              <a:off x="6369310" y="3944537"/>
              <a:ext cx="755703" cy="755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422298" y="4114593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073079" y="4986226"/>
            <a:ext cx="692092" cy="692092"/>
            <a:chOff x="6369311" y="4900725"/>
            <a:chExt cx="755703" cy="755703"/>
          </a:xfrm>
        </p:grpSpPr>
        <p:sp>
          <p:nvSpPr>
            <p:cNvPr id="10" name="Oval 9"/>
            <p:cNvSpPr/>
            <p:nvPr/>
          </p:nvSpPr>
          <p:spPr>
            <a:xfrm>
              <a:off x="6369311" y="4900725"/>
              <a:ext cx="755703" cy="7557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422299" y="5068728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68%</a:t>
              </a: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967958" y="3246731"/>
            <a:ext cx="3045194" cy="3532017"/>
            <a:chOff x="7346437" y="3001349"/>
            <a:chExt cx="3325083" cy="3856651"/>
          </a:xfrm>
        </p:grpSpPr>
        <p:sp>
          <p:nvSpPr>
            <p:cNvPr id="6" name="Freeform 5"/>
            <p:cNvSpPr/>
            <p:nvPr/>
          </p:nvSpPr>
          <p:spPr>
            <a:xfrm rot="16200000">
              <a:off x="7080653" y="3267133"/>
              <a:ext cx="3856651" cy="3325083"/>
            </a:xfrm>
            <a:custGeom>
              <a:avLst/>
              <a:gdLst>
                <a:gd name="connsiteX0" fmla="*/ 4242316 w 4242316"/>
                <a:gd name="connsiteY0" fmla="*/ 562708 h 3657591"/>
                <a:gd name="connsiteX1" fmla="*/ 4117817 w 4242316"/>
                <a:gd name="connsiteY1" fmla="*/ 562708 h 3657591"/>
                <a:gd name="connsiteX2" fmla="*/ 4117817 w 4242316"/>
                <a:gd name="connsiteY2" fmla="*/ 3094883 h 3657591"/>
                <a:gd name="connsiteX3" fmla="*/ 3555109 w 4242316"/>
                <a:gd name="connsiteY3" fmla="*/ 3657591 h 3657591"/>
                <a:gd name="connsiteX4" fmla="*/ 0 w 4242316"/>
                <a:gd name="connsiteY4" fmla="*/ 3657591 h 3657591"/>
                <a:gd name="connsiteX5" fmla="*/ 0 w 4242316"/>
                <a:gd name="connsiteY5" fmla="*/ 3094883 h 3657591"/>
                <a:gd name="connsiteX6" fmla="*/ 3555109 w 4242316"/>
                <a:gd name="connsiteY6" fmla="*/ 3094883 h 3657591"/>
                <a:gd name="connsiteX7" fmla="*/ 3555109 w 4242316"/>
                <a:gd name="connsiteY7" fmla="*/ 562708 h 3657591"/>
                <a:gd name="connsiteX8" fmla="*/ 3430609 w 4242316"/>
                <a:gd name="connsiteY8" fmla="*/ 562708 h 3657591"/>
                <a:gd name="connsiteX9" fmla="*/ 3836463 w 4242316"/>
                <a:gd name="connsiteY9" fmla="*/ 0 h 3657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2316" h="3657591">
                  <a:moveTo>
                    <a:pt x="4242316" y="562708"/>
                  </a:moveTo>
                  <a:lnTo>
                    <a:pt x="4117817" y="562708"/>
                  </a:lnTo>
                  <a:lnTo>
                    <a:pt x="4117817" y="3094883"/>
                  </a:lnTo>
                  <a:lnTo>
                    <a:pt x="3555109" y="3657591"/>
                  </a:lnTo>
                  <a:lnTo>
                    <a:pt x="0" y="3657591"/>
                  </a:lnTo>
                  <a:lnTo>
                    <a:pt x="0" y="3094883"/>
                  </a:lnTo>
                  <a:lnTo>
                    <a:pt x="3555109" y="3094883"/>
                  </a:lnTo>
                  <a:lnTo>
                    <a:pt x="3555109" y="562708"/>
                  </a:lnTo>
                  <a:lnTo>
                    <a:pt x="3430609" y="562708"/>
                  </a:lnTo>
                  <a:lnTo>
                    <a:pt x="3836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8114763" y="3219375"/>
              <a:ext cx="352166" cy="301858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967954" y="4122762"/>
            <a:ext cx="2401021" cy="2655984"/>
            <a:chOff x="7346434" y="3957897"/>
            <a:chExt cx="2621703" cy="2900101"/>
          </a:xfrm>
        </p:grpSpPr>
        <p:sp>
          <p:nvSpPr>
            <p:cNvPr id="5" name="Freeform 4"/>
            <p:cNvSpPr/>
            <p:nvPr/>
          </p:nvSpPr>
          <p:spPr>
            <a:xfrm rot="16200000">
              <a:off x="7207235" y="4097096"/>
              <a:ext cx="2900101" cy="2621703"/>
            </a:xfrm>
            <a:custGeom>
              <a:avLst/>
              <a:gdLst>
                <a:gd name="connsiteX0" fmla="*/ 2496508 w 3190111"/>
                <a:gd name="connsiteY0" fmla="*/ 2321164 h 2883873"/>
                <a:gd name="connsiteX1" fmla="*/ 2496508 w 3190111"/>
                <a:gd name="connsiteY1" fmla="*/ 2883872 h 2883873"/>
                <a:gd name="connsiteX2" fmla="*/ 0 w 3190111"/>
                <a:gd name="connsiteY2" fmla="*/ 2883872 h 2883873"/>
                <a:gd name="connsiteX3" fmla="*/ 0 w 3190111"/>
                <a:gd name="connsiteY3" fmla="*/ 2321164 h 2883873"/>
                <a:gd name="connsiteX4" fmla="*/ 3190111 w 3190111"/>
                <a:gd name="connsiteY4" fmla="*/ 562708 h 2883873"/>
                <a:gd name="connsiteX5" fmla="*/ 3062414 w 3190111"/>
                <a:gd name="connsiteY5" fmla="*/ 562708 h 2883873"/>
                <a:gd name="connsiteX6" fmla="*/ 3062414 w 3190111"/>
                <a:gd name="connsiteY6" fmla="*/ 2321165 h 2883873"/>
                <a:gd name="connsiteX7" fmla="*/ 3065612 w 3190111"/>
                <a:gd name="connsiteY7" fmla="*/ 2321165 h 2883873"/>
                <a:gd name="connsiteX8" fmla="*/ 2499706 w 3190111"/>
                <a:gd name="connsiteY8" fmla="*/ 2883873 h 2883873"/>
                <a:gd name="connsiteX9" fmla="*/ 2499706 w 3190111"/>
                <a:gd name="connsiteY9" fmla="*/ 2321165 h 2883873"/>
                <a:gd name="connsiteX10" fmla="*/ 2499706 w 3190111"/>
                <a:gd name="connsiteY10" fmla="*/ 562708 h 2883873"/>
                <a:gd name="connsiteX11" fmla="*/ 2378404 w 3190111"/>
                <a:gd name="connsiteY11" fmla="*/ 562708 h 2883873"/>
                <a:gd name="connsiteX12" fmla="*/ 2784258 w 3190111"/>
                <a:gd name="connsiteY12" fmla="*/ 0 h 288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90111" h="2883873">
                  <a:moveTo>
                    <a:pt x="2496508" y="2321164"/>
                  </a:moveTo>
                  <a:lnTo>
                    <a:pt x="2496508" y="2883872"/>
                  </a:lnTo>
                  <a:lnTo>
                    <a:pt x="0" y="2883872"/>
                  </a:lnTo>
                  <a:lnTo>
                    <a:pt x="0" y="2321164"/>
                  </a:lnTo>
                  <a:close/>
                  <a:moveTo>
                    <a:pt x="3190111" y="562708"/>
                  </a:moveTo>
                  <a:lnTo>
                    <a:pt x="3062414" y="562708"/>
                  </a:lnTo>
                  <a:lnTo>
                    <a:pt x="3062414" y="2321165"/>
                  </a:lnTo>
                  <a:lnTo>
                    <a:pt x="3065612" y="2321165"/>
                  </a:lnTo>
                  <a:lnTo>
                    <a:pt x="2499706" y="2883873"/>
                  </a:lnTo>
                  <a:lnTo>
                    <a:pt x="2499706" y="2321165"/>
                  </a:lnTo>
                  <a:lnTo>
                    <a:pt x="2499706" y="562708"/>
                  </a:lnTo>
                  <a:lnTo>
                    <a:pt x="2378404" y="562708"/>
                  </a:lnTo>
                  <a:lnTo>
                    <a:pt x="27842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8101752" y="4176428"/>
              <a:ext cx="378190" cy="338289"/>
            </a:xfrm>
            <a:custGeom>
              <a:avLst/>
              <a:gdLst>
                <a:gd name="T0" fmla="*/ 36 w 101"/>
                <a:gd name="T1" fmla="*/ 77 h 90"/>
                <a:gd name="T2" fmla="*/ 39 w 101"/>
                <a:gd name="T3" fmla="*/ 80 h 90"/>
                <a:gd name="T4" fmla="*/ 42 w 101"/>
                <a:gd name="T5" fmla="*/ 80 h 90"/>
                <a:gd name="T6" fmla="*/ 44 w 101"/>
                <a:gd name="T7" fmla="*/ 79 h 90"/>
                <a:gd name="T8" fmla="*/ 46 w 101"/>
                <a:gd name="T9" fmla="*/ 75 h 90"/>
                <a:gd name="T10" fmla="*/ 46 w 101"/>
                <a:gd name="T11" fmla="*/ 75 h 90"/>
                <a:gd name="T12" fmla="*/ 46 w 101"/>
                <a:gd name="T13" fmla="*/ 47 h 90"/>
                <a:gd name="T14" fmla="*/ 30 w 101"/>
                <a:gd name="T15" fmla="*/ 52 h 90"/>
                <a:gd name="T16" fmla="*/ 0 w 101"/>
                <a:gd name="T17" fmla="*/ 52 h 90"/>
                <a:gd name="T18" fmla="*/ 44 w 101"/>
                <a:gd name="T19" fmla="*/ 6 h 90"/>
                <a:gd name="T20" fmla="*/ 46 w 101"/>
                <a:gd name="T21" fmla="*/ 0 h 90"/>
                <a:gd name="T22" fmla="*/ 55 w 101"/>
                <a:gd name="T23" fmla="*/ 0 h 90"/>
                <a:gd name="T24" fmla="*/ 57 w 101"/>
                <a:gd name="T25" fmla="*/ 6 h 90"/>
                <a:gd name="T26" fmla="*/ 101 w 101"/>
                <a:gd name="T27" fmla="*/ 52 h 90"/>
                <a:gd name="T28" fmla="*/ 72 w 101"/>
                <a:gd name="T29" fmla="*/ 52 h 90"/>
                <a:gd name="T30" fmla="*/ 56 w 101"/>
                <a:gd name="T31" fmla="*/ 47 h 90"/>
                <a:gd name="T32" fmla="*/ 56 w 101"/>
                <a:gd name="T33" fmla="*/ 75 h 90"/>
                <a:gd name="T34" fmla="*/ 56 w 101"/>
                <a:gd name="T35" fmla="*/ 75 h 90"/>
                <a:gd name="T36" fmla="*/ 50 w 101"/>
                <a:gd name="T37" fmla="*/ 88 h 90"/>
                <a:gd name="T38" fmla="*/ 43 w 101"/>
                <a:gd name="T39" fmla="*/ 90 h 90"/>
                <a:gd name="T40" fmla="*/ 36 w 101"/>
                <a:gd name="T41" fmla="*/ 89 h 90"/>
                <a:gd name="T42" fmla="*/ 26 w 101"/>
                <a:gd name="T43" fmla="*/ 79 h 90"/>
                <a:gd name="T44" fmla="*/ 36 w 101"/>
                <a:gd name="T45" fmla="*/ 77 h 90"/>
                <a:gd name="T46" fmla="*/ 72 w 101"/>
                <a:gd name="T47" fmla="*/ 43 h 90"/>
                <a:gd name="T48" fmla="*/ 80 w 101"/>
                <a:gd name="T49" fmla="*/ 41 h 90"/>
                <a:gd name="T50" fmla="*/ 57 w 101"/>
                <a:gd name="T51" fmla="*/ 13 h 90"/>
                <a:gd name="T52" fmla="*/ 72 w 101"/>
                <a:gd name="T53" fmla="*/ 43 h 90"/>
                <a:gd name="T54" fmla="*/ 10 w 101"/>
                <a:gd name="T55" fmla="*/ 40 h 90"/>
                <a:gd name="T56" fmla="*/ 20 w 101"/>
                <a:gd name="T57" fmla="*/ 39 h 90"/>
                <a:gd name="T58" fmla="*/ 33 w 101"/>
                <a:gd name="T59" fmla="*/ 16 h 90"/>
                <a:gd name="T60" fmla="*/ 10 w 101"/>
                <a:gd name="T61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90">
                  <a:moveTo>
                    <a:pt x="36" y="77"/>
                  </a:moveTo>
                  <a:cubicBezTo>
                    <a:pt x="36" y="78"/>
                    <a:pt x="37" y="79"/>
                    <a:pt x="39" y="80"/>
                  </a:cubicBezTo>
                  <a:cubicBezTo>
                    <a:pt x="40" y="80"/>
                    <a:pt x="41" y="80"/>
                    <a:pt x="42" y="80"/>
                  </a:cubicBezTo>
                  <a:cubicBezTo>
                    <a:pt x="43" y="80"/>
                    <a:pt x="43" y="79"/>
                    <a:pt x="44" y="79"/>
                  </a:cubicBezTo>
                  <a:cubicBezTo>
                    <a:pt x="45" y="78"/>
                    <a:pt x="46" y="77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9" y="47"/>
                    <a:pt x="34" y="49"/>
                    <a:pt x="30" y="52"/>
                  </a:cubicBezTo>
                  <a:cubicBezTo>
                    <a:pt x="19" y="47"/>
                    <a:pt x="9" y="47"/>
                    <a:pt x="0" y="52"/>
                  </a:cubicBezTo>
                  <a:cubicBezTo>
                    <a:pt x="2" y="26"/>
                    <a:pt x="16" y="9"/>
                    <a:pt x="44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85" y="9"/>
                    <a:pt x="99" y="26"/>
                    <a:pt x="101" y="52"/>
                  </a:cubicBezTo>
                  <a:cubicBezTo>
                    <a:pt x="92" y="47"/>
                    <a:pt x="83" y="47"/>
                    <a:pt x="72" y="52"/>
                  </a:cubicBezTo>
                  <a:cubicBezTo>
                    <a:pt x="67" y="49"/>
                    <a:pt x="63" y="47"/>
                    <a:pt x="56" y="47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81"/>
                    <a:pt x="54" y="85"/>
                    <a:pt x="50" y="88"/>
                  </a:cubicBezTo>
                  <a:cubicBezTo>
                    <a:pt x="48" y="89"/>
                    <a:pt x="45" y="90"/>
                    <a:pt x="43" y="90"/>
                  </a:cubicBezTo>
                  <a:cubicBezTo>
                    <a:pt x="40" y="90"/>
                    <a:pt x="38" y="90"/>
                    <a:pt x="36" y="89"/>
                  </a:cubicBezTo>
                  <a:cubicBezTo>
                    <a:pt x="31" y="88"/>
                    <a:pt x="27" y="84"/>
                    <a:pt x="26" y="79"/>
                  </a:cubicBezTo>
                  <a:cubicBezTo>
                    <a:pt x="36" y="77"/>
                    <a:pt x="36" y="77"/>
                    <a:pt x="36" y="77"/>
                  </a:cubicBezTo>
                  <a:close/>
                  <a:moveTo>
                    <a:pt x="72" y="43"/>
                  </a:moveTo>
                  <a:cubicBezTo>
                    <a:pt x="75" y="42"/>
                    <a:pt x="77" y="41"/>
                    <a:pt x="80" y="41"/>
                  </a:cubicBezTo>
                  <a:cubicBezTo>
                    <a:pt x="78" y="23"/>
                    <a:pt x="69" y="16"/>
                    <a:pt x="57" y="13"/>
                  </a:cubicBezTo>
                  <a:cubicBezTo>
                    <a:pt x="67" y="20"/>
                    <a:pt x="73" y="29"/>
                    <a:pt x="72" y="43"/>
                  </a:cubicBezTo>
                  <a:close/>
                  <a:moveTo>
                    <a:pt x="10" y="40"/>
                  </a:moveTo>
                  <a:cubicBezTo>
                    <a:pt x="14" y="40"/>
                    <a:pt x="17" y="40"/>
                    <a:pt x="20" y="39"/>
                  </a:cubicBezTo>
                  <a:cubicBezTo>
                    <a:pt x="25" y="31"/>
                    <a:pt x="29" y="23"/>
                    <a:pt x="33" y="16"/>
                  </a:cubicBezTo>
                  <a:cubicBezTo>
                    <a:pt x="20" y="19"/>
                    <a:pt x="13" y="27"/>
                    <a:pt x="10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967957" y="2374789"/>
            <a:ext cx="3689367" cy="4403959"/>
            <a:chOff x="7346438" y="2049265"/>
            <a:chExt cx="4028463" cy="4808735"/>
          </a:xfrm>
        </p:grpSpPr>
        <p:sp>
          <p:nvSpPr>
            <p:cNvPr id="7" name="Freeform 6"/>
            <p:cNvSpPr/>
            <p:nvPr/>
          </p:nvSpPr>
          <p:spPr>
            <a:xfrm rot="16200000">
              <a:off x="6956302" y="2439401"/>
              <a:ext cx="4808735" cy="4028463"/>
            </a:xfrm>
            <a:custGeom>
              <a:avLst/>
              <a:gdLst>
                <a:gd name="connsiteX0" fmla="*/ 5289608 w 5289608"/>
                <a:gd name="connsiteY0" fmla="*/ 562708 h 4431309"/>
                <a:gd name="connsiteX1" fmla="*/ 5165108 w 5289608"/>
                <a:gd name="connsiteY1" fmla="*/ 562708 h 4431309"/>
                <a:gd name="connsiteX2" fmla="*/ 5165108 w 5289608"/>
                <a:gd name="connsiteY2" fmla="*/ 3868601 h 4431309"/>
                <a:gd name="connsiteX3" fmla="*/ 4602401 w 5289608"/>
                <a:gd name="connsiteY3" fmla="*/ 4431309 h 4431309"/>
                <a:gd name="connsiteX4" fmla="*/ 0 w 5289608"/>
                <a:gd name="connsiteY4" fmla="*/ 4431309 h 4431309"/>
                <a:gd name="connsiteX5" fmla="*/ 0 w 5289608"/>
                <a:gd name="connsiteY5" fmla="*/ 3868601 h 4431309"/>
                <a:gd name="connsiteX6" fmla="*/ 4602401 w 5289608"/>
                <a:gd name="connsiteY6" fmla="*/ 3868601 h 4431309"/>
                <a:gd name="connsiteX7" fmla="*/ 4602401 w 5289608"/>
                <a:gd name="connsiteY7" fmla="*/ 562708 h 4431309"/>
                <a:gd name="connsiteX8" fmla="*/ 4477901 w 5289608"/>
                <a:gd name="connsiteY8" fmla="*/ 562708 h 4431309"/>
                <a:gd name="connsiteX9" fmla="*/ 4883755 w 5289608"/>
                <a:gd name="connsiteY9" fmla="*/ 0 h 443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9608" h="4431309">
                  <a:moveTo>
                    <a:pt x="5289608" y="562708"/>
                  </a:moveTo>
                  <a:lnTo>
                    <a:pt x="5165108" y="562708"/>
                  </a:lnTo>
                  <a:lnTo>
                    <a:pt x="5165108" y="3868601"/>
                  </a:lnTo>
                  <a:lnTo>
                    <a:pt x="4602401" y="4431309"/>
                  </a:lnTo>
                  <a:lnTo>
                    <a:pt x="0" y="4431309"/>
                  </a:lnTo>
                  <a:lnTo>
                    <a:pt x="0" y="3868601"/>
                  </a:lnTo>
                  <a:lnTo>
                    <a:pt x="4602401" y="3868601"/>
                  </a:lnTo>
                  <a:lnTo>
                    <a:pt x="4602401" y="562708"/>
                  </a:lnTo>
                  <a:lnTo>
                    <a:pt x="4477901" y="562708"/>
                  </a:lnTo>
                  <a:lnTo>
                    <a:pt x="488375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8120836" y="2231727"/>
              <a:ext cx="369515" cy="372985"/>
            </a:xfrm>
            <a:custGeom>
              <a:avLst/>
              <a:gdLst>
                <a:gd name="T0" fmla="*/ 49 w 99"/>
                <a:gd name="T1" fmla="*/ 0 h 100"/>
                <a:gd name="T2" fmla="*/ 99 w 99"/>
                <a:gd name="T3" fmla="*/ 50 h 100"/>
                <a:gd name="T4" fmla="*/ 49 w 99"/>
                <a:gd name="T5" fmla="*/ 100 h 100"/>
                <a:gd name="T6" fmla="*/ 0 w 99"/>
                <a:gd name="T7" fmla="*/ 50 h 100"/>
                <a:gd name="T8" fmla="*/ 49 w 99"/>
                <a:gd name="T9" fmla="*/ 0 h 100"/>
                <a:gd name="T10" fmla="*/ 45 w 99"/>
                <a:gd name="T11" fmla="*/ 15 h 100"/>
                <a:gd name="T12" fmla="*/ 45 w 99"/>
                <a:gd name="T13" fmla="*/ 44 h 100"/>
                <a:gd name="T14" fmla="*/ 54 w 99"/>
                <a:gd name="T15" fmla="*/ 44 h 100"/>
                <a:gd name="T16" fmla="*/ 54 w 99"/>
                <a:gd name="T17" fmla="*/ 15 h 100"/>
                <a:gd name="T18" fmla="*/ 45 w 99"/>
                <a:gd name="T19" fmla="*/ 15 h 100"/>
                <a:gd name="T20" fmla="*/ 67 w 99"/>
                <a:gd name="T21" fmla="*/ 24 h 100"/>
                <a:gd name="T22" fmla="*/ 61 w 99"/>
                <a:gd name="T23" fmla="*/ 32 h 100"/>
                <a:gd name="T24" fmla="*/ 64 w 99"/>
                <a:gd name="T25" fmla="*/ 35 h 100"/>
                <a:gd name="T26" fmla="*/ 70 w 99"/>
                <a:gd name="T27" fmla="*/ 50 h 100"/>
                <a:gd name="T28" fmla="*/ 64 w 99"/>
                <a:gd name="T29" fmla="*/ 65 h 100"/>
                <a:gd name="T30" fmla="*/ 49 w 99"/>
                <a:gd name="T31" fmla="*/ 71 h 100"/>
                <a:gd name="T32" fmla="*/ 35 w 99"/>
                <a:gd name="T33" fmla="*/ 65 h 100"/>
                <a:gd name="T34" fmla="*/ 28 w 99"/>
                <a:gd name="T35" fmla="*/ 50 h 100"/>
                <a:gd name="T36" fmla="*/ 35 w 99"/>
                <a:gd name="T37" fmla="*/ 35 h 100"/>
                <a:gd name="T38" fmla="*/ 37 w 99"/>
                <a:gd name="T39" fmla="*/ 32 h 100"/>
                <a:gd name="T40" fmla="*/ 31 w 99"/>
                <a:gd name="T41" fmla="*/ 24 h 100"/>
                <a:gd name="T42" fmla="*/ 27 w 99"/>
                <a:gd name="T43" fmla="*/ 28 h 100"/>
                <a:gd name="T44" fmla="*/ 18 w 99"/>
                <a:gd name="T45" fmla="*/ 50 h 100"/>
                <a:gd name="T46" fmla="*/ 27 w 99"/>
                <a:gd name="T47" fmla="*/ 72 h 100"/>
                <a:gd name="T48" fmla="*/ 49 w 99"/>
                <a:gd name="T49" fmla="*/ 81 h 100"/>
                <a:gd name="T50" fmla="*/ 72 w 99"/>
                <a:gd name="T51" fmla="*/ 72 h 100"/>
                <a:gd name="T52" fmla="*/ 81 w 99"/>
                <a:gd name="T53" fmla="*/ 50 h 100"/>
                <a:gd name="T54" fmla="*/ 72 w 99"/>
                <a:gd name="T55" fmla="*/ 28 h 100"/>
                <a:gd name="T56" fmla="*/ 67 w 99"/>
                <a:gd name="T57" fmla="*/ 2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9" h="100">
                  <a:moveTo>
                    <a:pt x="49" y="0"/>
                  </a:moveTo>
                  <a:cubicBezTo>
                    <a:pt x="77" y="0"/>
                    <a:pt x="99" y="22"/>
                    <a:pt x="99" y="50"/>
                  </a:cubicBezTo>
                  <a:cubicBezTo>
                    <a:pt x="99" y="77"/>
                    <a:pt x="77" y="100"/>
                    <a:pt x="49" y="100"/>
                  </a:cubicBezTo>
                  <a:cubicBezTo>
                    <a:pt x="22" y="100"/>
                    <a:pt x="0" y="77"/>
                    <a:pt x="0" y="50"/>
                  </a:cubicBezTo>
                  <a:cubicBezTo>
                    <a:pt x="0" y="22"/>
                    <a:pt x="22" y="0"/>
                    <a:pt x="49" y="0"/>
                  </a:cubicBezTo>
                  <a:close/>
                  <a:moveTo>
                    <a:pt x="45" y="15"/>
                  </a:moveTo>
                  <a:cubicBezTo>
                    <a:pt x="45" y="44"/>
                    <a:pt x="45" y="44"/>
                    <a:pt x="45" y="44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45" y="15"/>
                    <a:pt x="45" y="15"/>
                    <a:pt x="45" y="15"/>
                  </a:cubicBezTo>
                  <a:close/>
                  <a:moveTo>
                    <a:pt x="67" y="24"/>
                  </a:moveTo>
                  <a:cubicBezTo>
                    <a:pt x="61" y="32"/>
                    <a:pt x="61" y="32"/>
                    <a:pt x="61" y="32"/>
                  </a:cubicBezTo>
                  <a:cubicBezTo>
                    <a:pt x="62" y="33"/>
                    <a:pt x="63" y="34"/>
                    <a:pt x="64" y="35"/>
                  </a:cubicBezTo>
                  <a:cubicBezTo>
                    <a:pt x="68" y="39"/>
                    <a:pt x="70" y="44"/>
                    <a:pt x="70" y="50"/>
                  </a:cubicBezTo>
                  <a:cubicBezTo>
                    <a:pt x="70" y="55"/>
                    <a:pt x="68" y="61"/>
                    <a:pt x="64" y="65"/>
                  </a:cubicBezTo>
                  <a:cubicBezTo>
                    <a:pt x="60" y="68"/>
                    <a:pt x="55" y="71"/>
                    <a:pt x="49" y="71"/>
                  </a:cubicBezTo>
                  <a:cubicBezTo>
                    <a:pt x="44" y="71"/>
                    <a:pt x="38" y="68"/>
                    <a:pt x="35" y="65"/>
                  </a:cubicBezTo>
                  <a:cubicBezTo>
                    <a:pt x="31" y="61"/>
                    <a:pt x="28" y="55"/>
                    <a:pt x="28" y="50"/>
                  </a:cubicBezTo>
                  <a:cubicBezTo>
                    <a:pt x="28" y="44"/>
                    <a:pt x="31" y="39"/>
                    <a:pt x="35" y="35"/>
                  </a:cubicBezTo>
                  <a:cubicBezTo>
                    <a:pt x="35" y="34"/>
                    <a:pt x="36" y="33"/>
                    <a:pt x="37" y="32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29" y="26"/>
                    <a:pt x="27" y="28"/>
                  </a:cubicBezTo>
                  <a:cubicBezTo>
                    <a:pt x="22" y="33"/>
                    <a:pt x="18" y="41"/>
                    <a:pt x="18" y="50"/>
                  </a:cubicBezTo>
                  <a:cubicBezTo>
                    <a:pt x="18" y="58"/>
                    <a:pt x="22" y="66"/>
                    <a:pt x="27" y="72"/>
                  </a:cubicBezTo>
                  <a:cubicBezTo>
                    <a:pt x="33" y="77"/>
                    <a:pt x="41" y="81"/>
                    <a:pt x="49" y="81"/>
                  </a:cubicBezTo>
                  <a:cubicBezTo>
                    <a:pt x="58" y="81"/>
                    <a:pt x="66" y="77"/>
                    <a:pt x="72" y="72"/>
                  </a:cubicBezTo>
                  <a:cubicBezTo>
                    <a:pt x="77" y="66"/>
                    <a:pt x="81" y="58"/>
                    <a:pt x="81" y="50"/>
                  </a:cubicBezTo>
                  <a:cubicBezTo>
                    <a:pt x="81" y="41"/>
                    <a:pt x="77" y="33"/>
                    <a:pt x="72" y="28"/>
                  </a:cubicBezTo>
                  <a:cubicBezTo>
                    <a:pt x="70" y="26"/>
                    <a:pt x="69" y="25"/>
                    <a:pt x="67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967955" y="4994373"/>
            <a:ext cx="1756845" cy="1784373"/>
            <a:chOff x="7346434" y="4909620"/>
            <a:chExt cx="1918320" cy="1948378"/>
          </a:xfrm>
        </p:grpSpPr>
        <p:sp>
          <p:nvSpPr>
            <p:cNvPr id="4" name="Freeform 3"/>
            <p:cNvSpPr/>
            <p:nvPr/>
          </p:nvSpPr>
          <p:spPr>
            <a:xfrm rot="16200000">
              <a:off x="7331405" y="4924649"/>
              <a:ext cx="1948378" cy="1918320"/>
            </a:xfrm>
            <a:custGeom>
              <a:avLst/>
              <a:gdLst>
                <a:gd name="connsiteX0" fmla="*/ 2143216 w 2143216"/>
                <a:gd name="connsiteY0" fmla="*/ 562708 h 2110152"/>
                <a:gd name="connsiteX1" fmla="*/ 2018715 w 2143216"/>
                <a:gd name="connsiteY1" fmla="*/ 562708 h 2110152"/>
                <a:gd name="connsiteX2" fmla="*/ 2018715 w 2143216"/>
                <a:gd name="connsiteY2" fmla="*/ 1547444 h 2110152"/>
                <a:gd name="connsiteX3" fmla="*/ 1456007 w 2143216"/>
                <a:gd name="connsiteY3" fmla="*/ 2110152 h 2110152"/>
                <a:gd name="connsiteX4" fmla="*/ 1456007 w 2143216"/>
                <a:gd name="connsiteY4" fmla="*/ 2110151 h 2110152"/>
                <a:gd name="connsiteX5" fmla="*/ 0 w 2143216"/>
                <a:gd name="connsiteY5" fmla="*/ 2110151 h 2110152"/>
                <a:gd name="connsiteX6" fmla="*/ 0 w 2143216"/>
                <a:gd name="connsiteY6" fmla="*/ 1547443 h 2110152"/>
                <a:gd name="connsiteX7" fmla="*/ 1456007 w 2143216"/>
                <a:gd name="connsiteY7" fmla="*/ 1547443 h 2110152"/>
                <a:gd name="connsiteX8" fmla="*/ 1456007 w 2143216"/>
                <a:gd name="connsiteY8" fmla="*/ 562708 h 2110152"/>
                <a:gd name="connsiteX9" fmla="*/ 1331509 w 2143216"/>
                <a:gd name="connsiteY9" fmla="*/ 562708 h 2110152"/>
                <a:gd name="connsiteX10" fmla="*/ 1737363 w 2143216"/>
                <a:gd name="connsiteY10" fmla="*/ 0 h 211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3216" h="2110152">
                  <a:moveTo>
                    <a:pt x="2143216" y="562708"/>
                  </a:moveTo>
                  <a:lnTo>
                    <a:pt x="2018715" y="562708"/>
                  </a:lnTo>
                  <a:lnTo>
                    <a:pt x="2018715" y="1547444"/>
                  </a:lnTo>
                  <a:lnTo>
                    <a:pt x="1456007" y="2110152"/>
                  </a:lnTo>
                  <a:lnTo>
                    <a:pt x="1456007" y="2110151"/>
                  </a:lnTo>
                  <a:lnTo>
                    <a:pt x="0" y="2110151"/>
                  </a:lnTo>
                  <a:lnTo>
                    <a:pt x="0" y="1547443"/>
                  </a:lnTo>
                  <a:lnTo>
                    <a:pt x="1456007" y="1547443"/>
                  </a:lnTo>
                  <a:lnTo>
                    <a:pt x="1456007" y="562708"/>
                  </a:lnTo>
                  <a:lnTo>
                    <a:pt x="1331509" y="562708"/>
                  </a:lnTo>
                  <a:lnTo>
                    <a:pt x="1737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8091344" y="5076469"/>
              <a:ext cx="399007" cy="404213"/>
            </a:xfrm>
            <a:custGeom>
              <a:avLst/>
              <a:gdLst>
                <a:gd name="T0" fmla="*/ 94 w 107"/>
                <a:gd name="T1" fmla="*/ 30 h 108"/>
                <a:gd name="T2" fmla="*/ 77 w 107"/>
                <a:gd name="T3" fmla="*/ 95 h 108"/>
                <a:gd name="T4" fmla="*/ 13 w 107"/>
                <a:gd name="T5" fmla="*/ 77 h 108"/>
                <a:gd name="T6" fmla="*/ 30 w 107"/>
                <a:gd name="T7" fmla="*/ 13 h 108"/>
                <a:gd name="T8" fmla="*/ 94 w 107"/>
                <a:gd name="T9" fmla="*/ 30 h 108"/>
                <a:gd name="T10" fmla="*/ 68 w 107"/>
                <a:gd name="T11" fmla="*/ 46 h 108"/>
                <a:gd name="T12" fmla="*/ 68 w 107"/>
                <a:gd name="T13" fmla="*/ 46 h 108"/>
                <a:gd name="T14" fmla="*/ 58 w 107"/>
                <a:gd name="T15" fmla="*/ 38 h 108"/>
                <a:gd name="T16" fmla="*/ 45 w 107"/>
                <a:gd name="T17" fmla="*/ 40 h 108"/>
                <a:gd name="T18" fmla="*/ 45 w 107"/>
                <a:gd name="T19" fmla="*/ 40 h 108"/>
                <a:gd name="T20" fmla="*/ 38 w 107"/>
                <a:gd name="T21" fmla="*/ 50 h 108"/>
                <a:gd name="T22" fmla="*/ 39 w 107"/>
                <a:gd name="T23" fmla="*/ 62 h 108"/>
                <a:gd name="T24" fmla="*/ 39 w 107"/>
                <a:gd name="T25" fmla="*/ 62 h 108"/>
                <a:gd name="T26" fmla="*/ 49 w 107"/>
                <a:gd name="T27" fmla="*/ 69 h 108"/>
                <a:gd name="T28" fmla="*/ 62 w 107"/>
                <a:gd name="T29" fmla="*/ 68 h 108"/>
                <a:gd name="T30" fmla="*/ 62 w 107"/>
                <a:gd name="T31" fmla="*/ 68 h 108"/>
                <a:gd name="T32" fmla="*/ 69 w 107"/>
                <a:gd name="T33" fmla="*/ 58 h 108"/>
                <a:gd name="T34" fmla="*/ 68 w 107"/>
                <a:gd name="T35" fmla="*/ 46 h 108"/>
                <a:gd name="T36" fmla="*/ 63 w 107"/>
                <a:gd name="T37" fmla="*/ 56 h 108"/>
                <a:gd name="T38" fmla="*/ 62 w 107"/>
                <a:gd name="T39" fmla="*/ 49 h 108"/>
                <a:gd name="T40" fmla="*/ 62 w 107"/>
                <a:gd name="T41" fmla="*/ 49 h 108"/>
                <a:gd name="T42" fmla="*/ 56 w 107"/>
                <a:gd name="T43" fmla="*/ 44 h 108"/>
                <a:gd name="T44" fmla="*/ 48 w 107"/>
                <a:gd name="T45" fmla="*/ 45 h 108"/>
                <a:gd name="T46" fmla="*/ 48 w 107"/>
                <a:gd name="T47" fmla="*/ 45 h 108"/>
                <a:gd name="T48" fmla="*/ 44 w 107"/>
                <a:gd name="T49" fmla="*/ 51 h 108"/>
                <a:gd name="T50" fmla="*/ 45 w 107"/>
                <a:gd name="T51" fmla="*/ 59 h 108"/>
                <a:gd name="T52" fmla="*/ 45 w 107"/>
                <a:gd name="T53" fmla="*/ 59 h 108"/>
                <a:gd name="T54" fmla="*/ 51 w 107"/>
                <a:gd name="T55" fmla="*/ 64 h 108"/>
                <a:gd name="T56" fmla="*/ 59 w 107"/>
                <a:gd name="T57" fmla="*/ 63 h 108"/>
                <a:gd name="T58" fmla="*/ 59 w 107"/>
                <a:gd name="T59" fmla="*/ 63 h 108"/>
                <a:gd name="T60" fmla="*/ 63 w 107"/>
                <a:gd name="T61" fmla="*/ 56 h 108"/>
                <a:gd name="T62" fmla="*/ 29 w 107"/>
                <a:gd name="T63" fmla="*/ 24 h 108"/>
                <a:gd name="T64" fmla="*/ 17 w 107"/>
                <a:gd name="T65" fmla="*/ 65 h 108"/>
                <a:gd name="T66" fmla="*/ 25 w 107"/>
                <a:gd name="T67" fmla="*/ 63 h 108"/>
                <a:gd name="T68" fmla="*/ 29 w 107"/>
                <a:gd name="T69" fmla="*/ 24 h 108"/>
                <a:gd name="T70" fmla="*/ 69 w 107"/>
                <a:gd name="T71" fmla="*/ 37 h 108"/>
                <a:gd name="T72" fmla="*/ 73 w 107"/>
                <a:gd name="T73" fmla="*/ 42 h 108"/>
                <a:gd name="T74" fmla="*/ 74 w 107"/>
                <a:gd name="T75" fmla="*/ 45 h 108"/>
                <a:gd name="T76" fmla="*/ 91 w 107"/>
                <a:gd name="T77" fmla="*/ 38 h 108"/>
                <a:gd name="T78" fmla="*/ 89 w 107"/>
                <a:gd name="T79" fmla="*/ 33 h 108"/>
                <a:gd name="T80" fmla="*/ 82 w 107"/>
                <a:gd name="T81" fmla="*/ 25 h 108"/>
                <a:gd name="T82" fmla="*/ 69 w 107"/>
                <a:gd name="T83" fmla="*/ 37 h 108"/>
                <a:gd name="T84" fmla="*/ 92 w 107"/>
                <a:gd name="T85" fmla="*/ 43 h 108"/>
                <a:gd name="T86" fmla="*/ 75 w 107"/>
                <a:gd name="T87" fmla="*/ 47 h 108"/>
                <a:gd name="T88" fmla="*/ 76 w 107"/>
                <a:gd name="T89" fmla="*/ 53 h 108"/>
                <a:gd name="T90" fmla="*/ 93 w 107"/>
                <a:gd name="T91" fmla="*/ 54 h 108"/>
                <a:gd name="T92" fmla="*/ 92 w 107"/>
                <a:gd name="T93" fmla="*/ 43 h 108"/>
                <a:gd name="T94" fmla="*/ 70 w 107"/>
                <a:gd name="T95" fmla="*/ 44 h 108"/>
                <a:gd name="T96" fmla="*/ 44 w 107"/>
                <a:gd name="T97" fmla="*/ 37 h 108"/>
                <a:gd name="T98" fmla="*/ 37 w 107"/>
                <a:gd name="T99" fmla="*/ 63 h 108"/>
                <a:gd name="T100" fmla="*/ 63 w 107"/>
                <a:gd name="T101" fmla="*/ 70 h 108"/>
                <a:gd name="T102" fmla="*/ 70 w 107"/>
                <a:gd name="T103" fmla="*/ 4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7" h="108">
                  <a:moveTo>
                    <a:pt x="94" y="30"/>
                  </a:moveTo>
                  <a:cubicBezTo>
                    <a:pt x="107" y="53"/>
                    <a:pt x="100" y="82"/>
                    <a:pt x="77" y="95"/>
                  </a:cubicBezTo>
                  <a:cubicBezTo>
                    <a:pt x="54" y="108"/>
                    <a:pt x="26" y="100"/>
                    <a:pt x="13" y="77"/>
                  </a:cubicBezTo>
                  <a:cubicBezTo>
                    <a:pt x="0" y="55"/>
                    <a:pt x="7" y="26"/>
                    <a:pt x="30" y="13"/>
                  </a:cubicBezTo>
                  <a:cubicBezTo>
                    <a:pt x="52" y="0"/>
                    <a:pt x="81" y="8"/>
                    <a:pt x="94" y="30"/>
                  </a:cubicBezTo>
                  <a:close/>
                  <a:moveTo>
                    <a:pt x="68" y="46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65" y="42"/>
                    <a:pt x="62" y="39"/>
                    <a:pt x="58" y="38"/>
                  </a:cubicBezTo>
                  <a:cubicBezTo>
                    <a:pt x="54" y="37"/>
                    <a:pt x="49" y="37"/>
                    <a:pt x="45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1" y="42"/>
                    <a:pt x="39" y="46"/>
                    <a:pt x="38" y="50"/>
                  </a:cubicBezTo>
                  <a:cubicBezTo>
                    <a:pt x="37" y="54"/>
                    <a:pt x="37" y="58"/>
                    <a:pt x="39" y="62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2" y="66"/>
                    <a:pt x="45" y="68"/>
                    <a:pt x="49" y="69"/>
                  </a:cubicBezTo>
                  <a:cubicBezTo>
                    <a:pt x="53" y="71"/>
                    <a:pt x="58" y="70"/>
                    <a:pt x="62" y="6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5" y="66"/>
                    <a:pt x="68" y="62"/>
                    <a:pt x="69" y="58"/>
                  </a:cubicBezTo>
                  <a:cubicBezTo>
                    <a:pt x="70" y="54"/>
                    <a:pt x="70" y="50"/>
                    <a:pt x="68" y="46"/>
                  </a:cubicBezTo>
                  <a:close/>
                  <a:moveTo>
                    <a:pt x="63" y="56"/>
                  </a:moveTo>
                  <a:cubicBezTo>
                    <a:pt x="64" y="54"/>
                    <a:pt x="64" y="51"/>
                    <a:pt x="62" y="49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1" y="46"/>
                    <a:pt x="59" y="45"/>
                    <a:pt x="56" y="44"/>
                  </a:cubicBezTo>
                  <a:cubicBezTo>
                    <a:pt x="54" y="43"/>
                    <a:pt x="51" y="44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6" y="46"/>
                    <a:pt x="44" y="49"/>
                    <a:pt x="44" y="51"/>
                  </a:cubicBezTo>
                  <a:cubicBezTo>
                    <a:pt x="43" y="54"/>
                    <a:pt x="43" y="56"/>
                    <a:pt x="45" y="59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46" y="61"/>
                    <a:pt x="48" y="63"/>
                    <a:pt x="51" y="64"/>
                  </a:cubicBezTo>
                  <a:cubicBezTo>
                    <a:pt x="53" y="64"/>
                    <a:pt x="56" y="64"/>
                    <a:pt x="59" y="63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61" y="61"/>
                    <a:pt x="63" y="59"/>
                    <a:pt x="63" y="56"/>
                  </a:cubicBezTo>
                  <a:close/>
                  <a:moveTo>
                    <a:pt x="29" y="24"/>
                  </a:moveTo>
                  <a:cubicBezTo>
                    <a:pt x="16" y="36"/>
                    <a:pt x="14" y="50"/>
                    <a:pt x="17" y="65"/>
                  </a:cubicBezTo>
                  <a:cubicBezTo>
                    <a:pt x="20" y="64"/>
                    <a:pt x="23" y="64"/>
                    <a:pt x="25" y="63"/>
                  </a:cubicBezTo>
                  <a:cubicBezTo>
                    <a:pt x="21" y="49"/>
                    <a:pt x="22" y="36"/>
                    <a:pt x="29" y="24"/>
                  </a:cubicBezTo>
                  <a:close/>
                  <a:moveTo>
                    <a:pt x="69" y="37"/>
                  </a:moveTo>
                  <a:cubicBezTo>
                    <a:pt x="70" y="38"/>
                    <a:pt x="72" y="40"/>
                    <a:pt x="73" y="42"/>
                  </a:cubicBezTo>
                  <a:cubicBezTo>
                    <a:pt x="74" y="43"/>
                    <a:pt x="74" y="44"/>
                    <a:pt x="74" y="45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0" y="36"/>
                    <a:pt x="89" y="35"/>
                    <a:pt x="89" y="33"/>
                  </a:cubicBezTo>
                  <a:cubicBezTo>
                    <a:pt x="87" y="30"/>
                    <a:pt x="85" y="28"/>
                    <a:pt x="82" y="25"/>
                  </a:cubicBezTo>
                  <a:cubicBezTo>
                    <a:pt x="69" y="37"/>
                    <a:pt x="69" y="37"/>
                    <a:pt x="69" y="37"/>
                  </a:cubicBezTo>
                  <a:close/>
                  <a:moveTo>
                    <a:pt x="92" y="43"/>
                  </a:moveTo>
                  <a:cubicBezTo>
                    <a:pt x="75" y="47"/>
                    <a:pt x="75" y="47"/>
                    <a:pt x="75" y="47"/>
                  </a:cubicBezTo>
                  <a:cubicBezTo>
                    <a:pt x="76" y="49"/>
                    <a:pt x="76" y="51"/>
                    <a:pt x="76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4" y="50"/>
                    <a:pt x="93" y="46"/>
                    <a:pt x="92" y="43"/>
                  </a:cubicBezTo>
                  <a:close/>
                  <a:moveTo>
                    <a:pt x="70" y="44"/>
                  </a:moveTo>
                  <a:cubicBezTo>
                    <a:pt x="65" y="35"/>
                    <a:pt x="53" y="32"/>
                    <a:pt x="44" y="37"/>
                  </a:cubicBezTo>
                  <a:cubicBezTo>
                    <a:pt x="35" y="42"/>
                    <a:pt x="32" y="54"/>
                    <a:pt x="37" y="63"/>
                  </a:cubicBezTo>
                  <a:cubicBezTo>
                    <a:pt x="42" y="72"/>
                    <a:pt x="54" y="76"/>
                    <a:pt x="63" y="70"/>
                  </a:cubicBezTo>
                  <a:cubicBezTo>
                    <a:pt x="72" y="65"/>
                    <a:pt x="75" y="53"/>
                    <a:pt x="70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294125" y="2541892"/>
            <a:ext cx="419805" cy="315056"/>
            <a:chOff x="789999" y="2242985"/>
            <a:chExt cx="504229" cy="378415"/>
          </a:xfrm>
        </p:grpSpPr>
        <p:sp>
          <p:nvSpPr>
            <p:cNvPr id="21" name="Rectangle 20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2814293" y="2379944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2294125" y="3501029"/>
            <a:ext cx="419805" cy="315056"/>
            <a:chOff x="789999" y="2242985"/>
            <a:chExt cx="504229" cy="378415"/>
          </a:xfrm>
        </p:grpSpPr>
        <p:sp>
          <p:nvSpPr>
            <p:cNvPr id="25" name="Rectangle 24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814293" y="3339079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294125" y="4483521"/>
            <a:ext cx="419805" cy="315056"/>
            <a:chOff x="789999" y="2242985"/>
            <a:chExt cx="504229" cy="378415"/>
          </a:xfrm>
        </p:grpSpPr>
        <p:sp>
          <p:nvSpPr>
            <p:cNvPr id="29" name="Rectangle 28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2814293" y="4321572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2294125" y="5423436"/>
            <a:ext cx="419805" cy="315056"/>
            <a:chOff x="789999" y="2242985"/>
            <a:chExt cx="504229" cy="378415"/>
          </a:xfrm>
        </p:grpSpPr>
        <p:sp>
          <p:nvSpPr>
            <p:cNvPr id="33" name="Rectangle 32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2814293" y="5261487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37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7" grpId="0"/>
      <p:bldP spid="31" grpId="0"/>
      <p:bldP spid="3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840835" y="2344933"/>
            <a:ext cx="3695028" cy="3695028"/>
            <a:chOff x="6240781" y="1363135"/>
            <a:chExt cx="4963584" cy="4963584"/>
          </a:xfrm>
        </p:grpSpPr>
        <p:grpSp>
          <p:nvGrpSpPr>
            <p:cNvPr id="13" name="Group 12"/>
            <p:cNvGrpSpPr/>
            <p:nvPr userDrawn="1"/>
          </p:nvGrpSpPr>
          <p:grpSpPr>
            <a:xfrm>
              <a:off x="6240781" y="1363135"/>
              <a:ext cx="3255433" cy="2434167"/>
              <a:chOff x="4657725" y="946151"/>
              <a:chExt cx="2441575" cy="1825625"/>
            </a:xfrm>
          </p:grpSpPr>
          <p:sp>
            <p:nvSpPr>
              <p:cNvPr id="27" name="Freeform 26"/>
              <p:cNvSpPr>
                <a:spLocks/>
              </p:cNvSpPr>
              <p:nvPr/>
            </p:nvSpPr>
            <p:spPr bwMode="auto">
              <a:xfrm>
                <a:off x="5953125" y="2046288"/>
                <a:ext cx="1146175" cy="593725"/>
              </a:xfrm>
              <a:custGeom>
                <a:avLst/>
                <a:gdLst>
                  <a:gd name="T0" fmla="*/ 849 w 904"/>
                  <a:gd name="T1" fmla="*/ 0 h 468"/>
                  <a:gd name="T2" fmla="*/ 873 w 904"/>
                  <a:gd name="T3" fmla="*/ 58 h 468"/>
                  <a:gd name="T4" fmla="*/ 507 w 904"/>
                  <a:gd name="T5" fmla="*/ 436 h 468"/>
                  <a:gd name="T6" fmla="*/ 396 w 904"/>
                  <a:gd name="T7" fmla="*/ 436 h 468"/>
                  <a:gd name="T8" fmla="*/ 30 w 904"/>
                  <a:gd name="T9" fmla="*/ 58 h 468"/>
                  <a:gd name="T10" fmla="*/ 55 w 904"/>
                  <a:gd name="T11" fmla="*/ 0 h 468"/>
                  <a:gd name="T12" fmla="*/ 849 w 904"/>
                  <a:gd name="T1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849" y="0"/>
                    </a:moveTo>
                    <a:cubicBezTo>
                      <a:pt x="893" y="0"/>
                      <a:pt x="904" y="26"/>
                      <a:pt x="873" y="58"/>
                    </a:cubicBezTo>
                    <a:cubicBezTo>
                      <a:pt x="507" y="436"/>
                      <a:pt x="507" y="436"/>
                      <a:pt x="507" y="436"/>
                    </a:cubicBezTo>
                    <a:cubicBezTo>
                      <a:pt x="477" y="468"/>
                      <a:pt x="427" y="468"/>
                      <a:pt x="396" y="436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0" y="26"/>
                      <a:pt x="11" y="0"/>
                      <a:pt x="55" y="0"/>
                    </a:cubicBezTo>
                    <a:lnTo>
                      <a:pt x="8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4657725" y="946151"/>
                <a:ext cx="2151063" cy="1825625"/>
              </a:xfrm>
              <a:custGeom>
                <a:avLst/>
                <a:gdLst>
                  <a:gd name="T0" fmla="*/ 848 w 1696"/>
                  <a:gd name="T1" fmla="*/ 0 h 1440"/>
                  <a:gd name="T2" fmla="*/ 0 w 1696"/>
                  <a:gd name="T3" fmla="*/ 848 h 1440"/>
                  <a:gd name="T4" fmla="*/ 241 w 1696"/>
                  <a:gd name="T5" fmla="*/ 1440 h 1440"/>
                  <a:gd name="T6" fmla="*/ 718 w 1696"/>
                  <a:gd name="T7" fmla="*/ 1209 h 1440"/>
                  <a:gd name="T8" fmla="*/ 464 w 1696"/>
                  <a:gd name="T9" fmla="*/ 848 h 1440"/>
                  <a:gd name="T10" fmla="*/ 848 w 1696"/>
                  <a:gd name="T11" fmla="*/ 464 h 1440"/>
                  <a:gd name="T12" fmla="*/ 1232 w 1696"/>
                  <a:gd name="T13" fmla="*/ 848 h 1440"/>
                  <a:gd name="T14" fmla="*/ 1213 w 1696"/>
                  <a:gd name="T15" fmla="*/ 966 h 1440"/>
                  <a:gd name="T16" fmla="*/ 1293 w 1696"/>
                  <a:gd name="T17" fmla="*/ 966 h 1440"/>
                  <a:gd name="T18" fmla="*/ 1293 w 1696"/>
                  <a:gd name="T19" fmla="*/ 1062 h 1440"/>
                  <a:gd name="T20" fmla="*/ 1669 w 1696"/>
                  <a:gd name="T21" fmla="*/ 1062 h 1440"/>
                  <a:gd name="T22" fmla="*/ 1696 w 1696"/>
                  <a:gd name="T23" fmla="*/ 848 h 1440"/>
                  <a:gd name="T24" fmla="*/ 848 w 1696"/>
                  <a:gd name="T25" fmla="*/ 0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6" h="1440">
                    <a:moveTo>
                      <a:pt x="848" y="0"/>
                    </a:move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078"/>
                      <a:pt x="92" y="1287"/>
                      <a:pt x="241" y="1440"/>
                    </a:cubicBezTo>
                    <a:cubicBezTo>
                      <a:pt x="374" y="1315"/>
                      <a:pt x="540" y="1235"/>
                      <a:pt x="718" y="1209"/>
                    </a:cubicBezTo>
                    <a:cubicBezTo>
                      <a:pt x="570" y="1156"/>
                      <a:pt x="464" y="1014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1060" y="464"/>
                      <a:pt x="1232" y="636"/>
                      <a:pt x="1232" y="848"/>
                    </a:cubicBezTo>
                    <a:cubicBezTo>
                      <a:pt x="1232" y="889"/>
                      <a:pt x="1225" y="929"/>
                      <a:pt x="1213" y="966"/>
                    </a:cubicBezTo>
                    <a:cubicBezTo>
                      <a:pt x="1293" y="966"/>
                      <a:pt x="1293" y="966"/>
                      <a:pt x="1293" y="966"/>
                    </a:cubicBezTo>
                    <a:cubicBezTo>
                      <a:pt x="1293" y="1062"/>
                      <a:pt x="1293" y="1062"/>
                      <a:pt x="1293" y="1062"/>
                    </a:cubicBezTo>
                    <a:cubicBezTo>
                      <a:pt x="1669" y="1062"/>
                      <a:pt x="1669" y="1062"/>
                      <a:pt x="1669" y="1062"/>
                    </a:cubicBezTo>
                    <a:cubicBezTo>
                      <a:pt x="1687" y="994"/>
                      <a:pt x="1696" y="922"/>
                      <a:pt x="1696" y="848"/>
                    </a:cubicBezTo>
                    <a:cubicBezTo>
                      <a:pt x="1696" y="380"/>
                      <a:pt x="1316" y="0"/>
                      <a:pt x="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4" name="Group 13"/>
            <p:cNvGrpSpPr/>
            <p:nvPr userDrawn="1"/>
          </p:nvGrpSpPr>
          <p:grpSpPr>
            <a:xfrm>
              <a:off x="6240781" y="3111502"/>
              <a:ext cx="2434167" cy="3215217"/>
              <a:chOff x="4657725" y="2257426"/>
              <a:chExt cx="1825625" cy="2411413"/>
            </a:xfrm>
          </p:grpSpPr>
          <p:sp>
            <p:nvSpPr>
              <p:cNvPr id="25" name="Freeform 24"/>
              <p:cNvSpPr>
                <a:spLocks/>
              </p:cNvSpPr>
              <p:nvPr/>
            </p:nvSpPr>
            <p:spPr bwMode="auto">
              <a:xfrm>
                <a:off x="5753100" y="2257426"/>
                <a:ext cx="593725" cy="1146175"/>
              </a:xfrm>
              <a:custGeom>
                <a:avLst/>
                <a:gdLst>
                  <a:gd name="T0" fmla="*/ 0 w 468"/>
                  <a:gd name="T1" fmla="*/ 55 h 904"/>
                  <a:gd name="T2" fmla="*/ 57 w 468"/>
                  <a:gd name="T3" fmla="*/ 30 h 904"/>
                  <a:gd name="T4" fmla="*/ 436 w 468"/>
                  <a:gd name="T5" fmla="*/ 397 h 904"/>
                  <a:gd name="T6" fmla="*/ 436 w 468"/>
                  <a:gd name="T7" fmla="*/ 508 h 904"/>
                  <a:gd name="T8" fmla="*/ 57 w 468"/>
                  <a:gd name="T9" fmla="*/ 874 h 904"/>
                  <a:gd name="T10" fmla="*/ 0 w 468"/>
                  <a:gd name="T11" fmla="*/ 849 h 904"/>
                  <a:gd name="T12" fmla="*/ 0 w 468"/>
                  <a:gd name="T13" fmla="*/ 55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0" y="55"/>
                    </a:moveTo>
                    <a:cubicBezTo>
                      <a:pt x="0" y="11"/>
                      <a:pt x="26" y="0"/>
                      <a:pt x="57" y="30"/>
                    </a:cubicBezTo>
                    <a:cubicBezTo>
                      <a:pt x="436" y="397"/>
                      <a:pt x="436" y="397"/>
                      <a:pt x="436" y="397"/>
                    </a:cubicBezTo>
                    <a:cubicBezTo>
                      <a:pt x="468" y="427"/>
                      <a:pt x="468" y="477"/>
                      <a:pt x="436" y="508"/>
                    </a:cubicBezTo>
                    <a:cubicBezTo>
                      <a:pt x="57" y="874"/>
                      <a:pt x="57" y="874"/>
                      <a:pt x="57" y="874"/>
                    </a:cubicBezTo>
                    <a:cubicBezTo>
                      <a:pt x="26" y="904"/>
                      <a:pt x="0" y="893"/>
                      <a:pt x="0" y="849"/>
                    </a:cubicBezTo>
                    <a:lnTo>
                      <a:pt x="0" y="5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Freeform 25"/>
              <p:cNvSpPr>
                <a:spLocks/>
              </p:cNvSpPr>
              <p:nvPr/>
            </p:nvSpPr>
            <p:spPr bwMode="auto">
              <a:xfrm>
                <a:off x="4657725" y="2517776"/>
                <a:ext cx="1825625" cy="2151063"/>
              </a:xfrm>
              <a:custGeom>
                <a:avLst/>
                <a:gdLst>
                  <a:gd name="T0" fmla="*/ 1209 w 1440"/>
                  <a:gd name="T1" fmla="*/ 978 h 1696"/>
                  <a:gd name="T2" fmla="*/ 848 w 1440"/>
                  <a:gd name="T3" fmla="*/ 1232 h 1696"/>
                  <a:gd name="T4" fmla="*/ 464 w 1440"/>
                  <a:gd name="T5" fmla="*/ 848 h 1696"/>
                  <a:gd name="T6" fmla="*/ 848 w 1440"/>
                  <a:gd name="T7" fmla="*/ 464 h 1696"/>
                  <a:gd name="T8" fmla="*/ 969 w 1440"/>
                  <a:gd name="T9" fmla="*/ 483 h 1696"/>
                  <a:gd name="T10" fmla="*/ 969 w 1440"/>
                  <a:gd name="T11" fmla="*/ 9 h 1696"/>
                  <a:gd name="T12" fmla="*/ 848 w 1440"/>
                  <a:gd name="T13" fmla="*/ 0 h 1696"/>
                  <a:gd name="T14" fmla="*/ 0 w 1440"/>
                  <a:gd name="T15" fmla="*/ 848 h 1696"/>
                  <a:gd name="T16" fmla="*/ 848 w 1440"/>
                  <a:gd name="T17" fmla="*/ 1696 h 1696"/>
                  <a:gd name="T18" fmla="*/ 1440 w 1440"/>
                  <a:gd name="T19" fmla="*/ 1455 h 1696"/>
                  <a:gd name="T20" fmla="*/ 1209 w 1440"/>
                  <a:gd name="T21" fmla="*/ 978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1696">
                    <a:moveTo>
                      <a:pt x="1209" y="978"/>
                    </a:moveTo>
                    <a:cubicBezTo>
                      <a:pt x="1156" y="1126"/>
                      <a:pt x="1014" y="1232"/>
                      <a:pt x="848" y="1232"/>
                    </a:cubicBezTo>
                    <a:cubicBezTo>
                      <a:pt x="636" y="1232"/>
                      <a:pt x="464" y="1060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890" y="464"/>
                      <a:pt x="931" y="471"/>
                      <a:pt x="969" y="483"/>
                    </a:cubicBezTo>
                    <a:cubicBezTo>
                      <a:pt x="969" y="9"/>
                      <a:pt x="969" y="9"/>
                      <a:pt x="969" y="9"/>
                    </a:cubicBezTo>
                    <a:cubicBezTo>
                      <a:pt x="929" y="3"/>
                      <a:pt x="889" y="0"/>
                      <a:pt x="848" y="0"/>
                    </a:cubicBez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316"/>
                      <a:pt x="380" y="1696"/>
                      <a:pt x="848" y="1696"/>
                    </a:cubicBezTo>
                    <a:cubicBezTo>
                      <a:pt x="1078" y="1696"/>
                      <a:pt x="1287" y="1604"/>
                      <a:pt x="1440" y="1455"/>
                    </a:cubicBezTo>
                    <a:cubicBezTo>
                      <a:pt x="1315" y="1322"/>
                      <a:pt x="1235" y="1156"/>
                      <a:pt x="1209" y="97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5" name="Group 14"/>
            <p:cNvGrpSpPr/>
            <p:nvPr userDrawn="1"/>
          </p:nvGrpSpPr>
          <p:grpSpPr>
            <a:xfrm>
              <a:off x="7967980" y="3892551"/>
              <a:ext cx="3236384" cy="2434167"/>
              <a:chOff x="5953125" y="2843213"/>
              <a:chExt cx="2427288" cy="1825625"/>
            </a:xfrm>
          </p:grpSpPr>
          <p:sp>
            <p:nvSpPr>
              <p:cNvPr id="23" name="Freeform 22"/>
              <p:cNvSpPr>
                <a:spLocks/>
              </p:cNvSpPr>
              <p:nvPr/>
            </p:nvSpPr>
            <p:spPr bwMode="auto">
              <a:xfrm>
                <a:off x="5953125" y="2989263"/>
                <a:ext cx="1146175" cy="593725"/>
              </a:xfrm>
              <a:custGeom>
                <a:avLst/>
                <a:gdLst>
                  <a:gd name="T0" fmla="*/ 55 w 904"/>
                  <a:gd name="T1" fmla="*/ 468 h 468"/>
                  <a:gd name="T2" fmla="*/ 30 w 904"/>
                  <a:gd name="T3" fmla="*/ 411 h 468"/>
                  <a:gd name="T4" fmla="*/ 396 w 904"/>
                  <a:gd name="T5" fmla="*/ 32 h 468"/>
                  <a:gd name="T6" fmla="*/ 507 w 904"/>
                  <a:gd name="T7" fmla="*/ 32 h 468"/>
                  <a:gd name="T8" fmla="*/ 873 w 904"/>
                  <a:gd name="T9" fmla="*/ 411 h 468"/>
                  <a:gd name="T10" fmla="*/ 849 w 904"/>
                  <a:gd name="T11" fmla="*/ 468 h 468"/>
                  <a:gd name="T12" fmla="*/ 55 w 904"/>
                  <a:gd name="T13" fmla="*/ 468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55" y="468"/>
                    </a:moveTo>
                    <a:cubicBezTo>
                      <a:pt x="11" y="468"/>
                      <a:pt x="0" y="442"/>
                      <a:pt x="30" y="411"/>
                    </a:cubicBezTo>
                    <a:cubicBezTo>
                      <a:pt x="396" y="32"/>
                      <a:pt x="396" y="32"/>
                      <a:pt x="396" y="32"/>
                    </a:cubicBezTo>
                    <a:cubicBezTo>
                      <a:pt x="427" y="0"/>
                      <a:pt x="477" y="0"/>
                      <a:pt x="507" y="32"/>
                    </a:cubicBezTo>
                    <a:cubicBezTo>
                      <a:pt x="873" y="411"/>
                      <a:pt x="873" y="411"/>
                      <a:pt x="873" y="411"/>
                    </a:cubicBezTo>
                    <a:cubicBezTo>
                      <a:pt x="904" y="442"/>
                      <a:pt x="893" y="468"/>
                      <a:pt x="849" y="468"/>
                    </a:cubicBezTo>
                    <a:lnTo>
                      <a:pt x="55" y="46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6230938" y="2843213"/>
                <a:ext cx="2149475" cy="1825625"/>
              </a:xfrm>
              <a:custGeom>
                <a:avLst/>
                <a:gdLst>
                  <a:gd name="T0" fmla="*/ 978 w 1696"/>
                  <a:gd name="T1" fmla="*/ 231 h 1440"/>
                  <a:gd name="T2" fmla="*/ 1232 w 1696"/>
                  <a:gd name="T3" fmla="*/ 592 h 1440"/>
                  <a:gd name="T4" fmla="*/ 848 w 1696"/>
                  <a:gd name="T5" fmla="*/ 976 h 1440"/>
                  <a:gd name="T6" fmla="*/ 464 w 1696"/>
                  <a:gd name="T7" fmla="*/ 592 h 1440"/>
                  <a:gd name="T8" fmla="*/ 487 w 1696"/>
                  <a:gd name="T9" fmla="*/ 462 h 1440"/>
                  <a:gd name="T10" fmla="*/ 10 w 1696"/>
                  <a:gd name="T11" fmla="*/ 462 h 1440"/>
                  <a:gd name="T12" fmla="*/ 0 w 1696"/>
                  <a:gd name="T13" fmla="*/ 592 h 1440"/>
                  <a:gd name="T14" fmla="*/ 848 w 1696"/>
                  <a:gd name="T15" fmla="*/ 1440 h 1440"/>
                  <a:gd name="T16" fmla="*/ 1696 w 1696"/>
                  <a:gd name="T17" fmla="*/ 592 h 1440"/>
                  <a:gd name="T18" fmla="*/ 1455 w 1696"/>
                  <a:gd name="T19" fmla="*/ 0 h 1440"/>
                  <a:gd name="T20" fmla="*/ 978 w 1696"/>
                  <a:gd name="T21" fmla="*/ 231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96" h="1440">
                    <a:moveTo>
                      <a:pt x="978" y="231"/>
                    </a:moveTo>
                    <a:cubicBezTo>
                      <a:pt x="1126" y="284"/>
                      <a:pt x="1232" y="426"/>
                      <a:pt x="1232" y="592"/>
                    </a:cubicBezTo>
                    <a:cubicBezTo>
                      <a:pt x="1232" y="804"/>
                      <a:pt x="1060" y="976"/>
                      <a:pt x="848" y="976"/>
                    </a:cubicBezTo>
                    <a:cubicBezTo>
                      <a:pt x="636" y="976"/>
                      <a:pt x="464" y="804"/>
                      <a:pt x="464" y="592"/>
                    </a:cubicBezTo>
                    <a:cubicBezTo>
                      <a:pt x="464" y="546"/>
                      <a:pt x="472" y="503"/>
                      <a:pt x="487" y="462"/>
                    </a:cubicBezTo>
                    <a:cubicBezTo>
                      <a:pt x="10" y="462"/>
                      <a:pt x="10" y="462"/>
                      <a:pt x="10" y="462"/>
                    </a:cubicBezTo>
                    <a:cubicBezTo>
                      <a:pt x="3" y="504"/>
                      <a:pt x="0" y="548"/>
                      <a:pt x="0" y="592"/>
                    </a:cubicBezTo>
                    <a:cubicBezTo>
                      <a:pt x="0" y="1060"/>
                      <a:pt x="380" y="1440"/>
                      <a:pt x="848" y="1440"/>
                    </a:cubicBezTo>
                    <a:cubicBezTo>
                      <a:pt x="1316" y="1440"/>
                      <a:pt x="1696" y="1060"/>
                      <a:pt x="1696" y="592"/>
                    </a:cubicBezTo>
                    <a:cubicBezTo>
                      <a:pt x="1696" y="362"/>
                      <a:pt x="1604" y="153"/>
                      <a:pt x="1455" y="0"/>
                    </a:cubicBezTo>
                    <a:cubicBezTo>
                      <a:pt x="1322" y="125"/>
                      <a:pt x="1156" y="205"/>
                      <a:pt x="978" y="23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6" name="Group 15"/>
            <p:cNvGrpSpPr/>
            <p:nvPr userDrawn="1"/>
          </p:nvGrpSpPr>
          <p:grpSpPr>
            <a:xfrm>
              <a:off x="8770198" y="1363135"/>
              <a:ext cx="2434167" cy="3276600"/>
              <a:chOff x="6554788" y="946151"/>
              <a:chExt cx="1825625" cy="2457450"/>
            </a:xfrm>
          </p:grpSpPr>
          <p:sp>
            <p:nvSpPr>
              <p:cNvPr id="21" name="Freeform 20"/>
              <p:cNvSpPr>
                <a:spLocks/>
              </p:cNvSpPr>
              <p:nvPr/>
            </p:nvSpPr>
            <p:spPr bwMode="auto">
              <a:xfrm>
                <a:off x="6691313" y="2257426"/>
                <a:ext cx="593725" cy="1146175"/>
              </a:xfrm>
              <a:custGeom>
                <a:avLst/>
                <a:gdLst>
                  <a:gd name="T0" fmla="*/ 468 w 468"/>
                  <a:gd name="T1" fmla="*/ 849 h 904"/>
                  <a:gd name="T2" fmla="*/ 410 w 468"/>
                  <a:gd name="T3" fmla="*/ 874 h 904"/>
                  <a:gd name="T4" fmla="*/ 32 w 468"/>
                  <a:gd name="T5" fmla="*/ 508 h 904"/>
                  <a:gd name="T6" fmla="*/ 32 w 468"/>
                  <a:gd name="T7" fmla="*/ 397 h 904"/>
                  <a:gd name="T8" fmla="*/ 410 w 468"/>
                  <a:gd name="T9" fmla="*/ 30 h 904"/>
                  <a:gd name="T10" fmla="*/ 468 w 468"/>
                  <a:gd name="T11" fmla="*/ 55 h 904"/>
                  <a:gd name="T12" fmla="*/ 468 w 468"/>
                  <a:gd name="T13" fmla="*/ 849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468" y="849"/>
                    </a:moveTo>
                    <a:cubicBezTo>
                      <a:pt x="468" y="893"/>
                      <a:pt x="442" y="904"/>
                      <a:pt x="410" y="874"/>
                    </a:cubicBezTo>
                    <a:cubicBezTo>
                      <a:pt x="32" y="508"/>
                      <a:pt x="32" y="508"/>
                      <a:pt x="32" y="508"/>
                    </a:cubicBezTo>
                    <a:cubicBezTo>
                      <a:pt x="0" y="477"/>
                      <a:pt x="0" y="427"/>
                      <a:pt x="32" y="397"/>
                    </a:cubicBezTo>
                    <a:cubicBezTo>
                      <a:pt x="410" y="30"/>
                      <a:pt x="410" y="30"/>
                      <a:pt x="410" y="30"/>
                    </a:cubicBezTo>
                    <a:cubicBezTo>
                      <a:pt x="442" y="0"/>
                      <a:pt x="468" y="11"/>
                      <a:pt x="468" y="55"/>
                    </a:cubicBezTo>
                    <a:lnTo>
                      <a:pt x="468" y="8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" name="Freeform 21"/>
              <p:cNvSpPr>
                <a:spLocks/>
              </p:cNvSpPr>
              <p:nvPr/>
            </p:nvSpPr>
            <p:spPr bwMode="auto">
              <a:xfrm>
                <a:off x="6554788" y="946151"/>
                <a:ext cx="1825625" cy="2151063"/>
              </a:xfrm>
              <a:custGeom>
                <a:avLst/>
                <a:gdLst>
                  <a:gd name="T0" fmla="*/ 592 w 1440"/>
                  <a:gd name="T1" fmla="*/ 0 h 1696"/>
                  <a:gd name="T2" fmla="*/ 0 w 1440"/>
                  <a:gd name="T3" fmla="*/ 241 h 1696"/>
                  <a:gd name="T4" fmla="*/ 231 w 1440"/>
                  <a:gd name="T5" fmla="*/ 718 h 1696"/>
                  <a:gd name="T6" fmla="*/ 592 w 1440"/>
                  <a:gd name="T7" fmla="*/ 464 h 1696"/>
                  <a:gd name="T8" fmla="*/ 976 w 1440"/>
                  <a:gd name="T9" fmla="*/ 848 h 1696"/>
                  <a:gd name="T10" fmla="*/ 592 w 1440"/>
                  <a:gd name="T11" fmla="*/ 1232 h 1696"/>
                  <a:gd name="T12" fmla="*/ 452 w 1440"/>
                  <a:gd name="T13" fmla="*/ 1206 h 1696"/>
                  <a:gd name="T14" fmla="*/ 452 w 1440"/>
                  <a:gd name="T15" fmla="*/ 1300 h 1696"/>
                  <a:gd name="T16" fmla="*/ 389 w 1440"/>
                  <a:gd name="T17" fmla="*/ 1300 h 1696"/>
                  <a:gd name="T18" fmla="*/ 389 w 1440"/>
                  <a:gd name="T19" fmla="*/ 1671 h 1696"/>
                  <a:gd name="T20" fmla="*/ 592 w 1440"/>
                  <a:gd name="T21" fmla="*/ 1696 h 1696"/>
                  <a:gd name="T22" fmla="*/ 1440 w 1440"/>
                  <a:gd name="T23" fmla="*/ 848 h 1696"/>
                  <a:gd name="T24" fmla="*/ 592 w 1440"/>
                  <a:gd name="T25" fmla="*/ 0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1696">
                    <a:moveTo>
                      <a:pt x="592" y="0"/>
                    </a:moveTo>
                    <a:cubicBezTo>
                      <a:pt x="362" y="0"/>
                      <a:pt x="153" y="92"/>
                      <a:pt x="0" y="241"/>
                    </a:cubicBezTo>
                    <a:cubicBezTo>
                      <a:pt x="125" y="374"/>
                      <a:pt x="205" y="540"/>
                      <a:pt x="231" y="718"/>
                    </a:cubicBezTo>
                    <a:cubicBezTo>
                      <a:pt x="284" y="570"/>
                      <a:pt x="426" y="464"/>
                      <a:pt x="592" y="464"/>
                    </a:cubicBezTo>
                    <a:cubicBezTo>
                      <a:pt x="804" y="464"/>
                      <a:pt x="976" y="636"/>
                      <a:pt x="976" y="848"/>
                    </a:cubicBezTo>
                    <a:cubicBezTo>
                      <a:pt x="976" y="1060"/>
                      <a:pt x="804" y="1232"/>
                      <a:pt x="592" y="1232"/>
                    </a:cubicBezTo>
                    <a:cubicBezTo>
                      <a:pt x="543" y="1232"/>
                      <a:pt x="495" y="1223"/>
                      <a:pt x="452" y="1206"/>
                    </a:cubicBezTo>
                    <a:cubicBezTo>
                      <a:pt x="452" y="1300"/>
                      <a:pt x="452" y="1300"/>
                      <a:pt x="452" y="1300"/>
                    </a:cubicBezTo>
                    <a:cubicBezTo>
                      <a:pt x="389" y="1300"/>
                      <a:pt x="389" y="1300"/>
                      <a:pt x="389" y="1300"/>
                    </a:cubicBezTo>
                    <a:cubicBezTo>
                      <a:pt x="389" y="1671"/>
                      <a:pt x="389" y="1671"/>
                      <a:pt x="389" y="1671"/>
                    </a:cubicBezTo>
                    <a:cubicBezTo>
                      <a:pt x="454" y="1687"/>
                      <a:pt x="522" y="1696"/>
                      <a:pt x="592" y="1696"/>
                    </a:cubicBezTo>
                    <a:cubicBezTo>
                      <a:pt x="1060" y="1696"/>
                      <a:pt x="1440" y="1316"/>
                      <a:pt x="1440" y="848"/>
                    </a:cubicBezTo>
                    <a:cubicBezTo>
                      <a:pt x="1440" y="380"/>
                      <a:pt x="1060" y="0"/>
                      <a:pt x="5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 userDrawn="1"/>
          </p:nvSpPr>
          <p:spPr>
            <a:xfrm rot="18920653">
              <a:off x="6614389" y="1959675"/>
              <a:ext cx="1084827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 userDrawn="1"/>
          </p:nvSpPr>
          <p:spPr>
            <a:xfrm rot="2904439">
              <a:off x="9713530" y="2071950"/>
              <a:ext cx="1348425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 userDrawn="1"/>
          </p:nvSpPr>
          <p:spPr>
            <a:xfrm rot="3328205">
              <a:off x="6381839" y="5171931"/>
              <a:ext cx="1276620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 userDrawn="1"/>
          </p:nvSpPr>
          <p:spPr>
            <a:xfrm rot="18872992">
              <a:off x="9524091" y="5259067"/>
              <a:ext cx="1436559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Group 30"/>
          <p:cNvGrpSpPr/>
          <p:nvPr/>
        </p:nvGrpSpPr>
        <p:grpSpPr>
          <a:xfrm>
            <a:off x="6924671" y="2712385"/>
            <a:ext cx="3609160" cy="572731"/>
            <a:chOff x="8633669" y="2306010"/>
            <a:chExt cx="2990246" cy="625370"/>
          </a:xfrm>
        </p:grpSpPr>
        <p:sp>
          <p:nvSpPr>
            <p:cNvPr id="30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3" name="Group 30"/>
          <p:cNvGrpSpPr/>
          <p:nvPr/>
        </p:nvGrpSpPr>
        <p:grpSpPr>
          <a:xfrm>
            <a:off x="6924671" y="3535890"/>
            <a:ext cx="3609160" cy="572731"/>
            <a:chOff x="8633669" y="2306010"/>
            <a:chExt cx="2990246" cy="625370"/>
          </a:xfrm>
        </p:grpSpPr>
        <p:sp>
          <p:nvSpPr>
            <p:cNvPr id="34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0"/>
          <p:cNvGrpSpPr/>
          <p:nvPr/>
        </p:nvGrpSpPr>
        <p:grpSpPr>
          <a:xfrm>
            <a:off x="6924671" y="4359397"/>
            <a:ext cx="3609160" cy="572731"/>
            <a:chOff x="8633669" y="2306010"/>
            <a:chExt cx="2990246" cy="625370"/>
          </a:xfrm>
        </p:grpSpPr>
        <p:sp>
          <p:nvSpPr>
            <p:cNvPr id="37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9" name="Group 30"/>
          <p:cNvGrpSpPr/>
          <p:nvPr/>
        </p:nvGrpSpPr>
        <p:grpSpPr>
          <a:xfrm>
            <a:off x="6924671" y="5182902"/>
            <a:ext cx="3609160" cy="572731"/>
            <a:chOff x="8633669" y="2306010"/>
            <a:chExt cx="2990246" cy="625370"/>
          </a:xfrm>
        </p:grpSpPr>
        <p:sp>
          <p:nvSpPr>
            <p:cNvPr id="40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415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roup 120"/>
          <p:cNvGrpSpPr/>
          <p:nvPr/>
        </p:nvGrpSpPr>
        <p:grpSpPr>
          <a:xfrm rot="1203774">
            <a:off x="2291241" y="2945926"/>
            <a:ext cx="321407" cy="1549014"/>
            <a:chOff x="2971802" y="2190750"/>
            <a:chExt cx="228598" cy="1101725"/>
          </a:xfrm>
        </p:grpSpPr>
        <p:cxnSp>
          <p:nvCxnSpPr>
            <p:cNvPr id="122" name="Straight Connector 121"/>
            <p:cNvCxnSpPr/>
            <p:nvPr/>
          </p:nvCxnSpPr>
          <p:spPr>
            <a:xfrm rot="16200000" flipV="1">
              <a:off x="2478088" y="2684463"/>
              <a:ext cx="1101725" cy="1143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rot="5400000" flipH="1" flipV="1">
              <a:off x="2592387" y="2684463"/>
              <a:ext cx="1101725" cy="11430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/>
          <p:cNvGrpSpPr/>
          <p:nvPr/>
        </p:nvGrpSpPr>
        <p:grpSpPr>
          <a:xfrm>
            <a:off x="2559075" y="2044995"/>
            <a:ext cx="1178502" cy="1178502"/>
            <a:chOff x="1657350" y="1428750"/>
            <a:chExt cx="838200" cy="838200"/>
          </a:xfrm>
        </p:grpSpPr>
        <p:sp>
          <p:nvSpPr>
            <p:cNvPr id="118" name="Rectangle 117"/>
            <p:cNvSpPr/>
            <p:nvPr/>
          </p:nvSpPr>
          <p:spPr>
            <a:xfrm>
              <a:off x="1657350" y="1428750"/>
              <a:ext cx="838200" cy="838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5" name="Freeform 52"/>
            <p:cNvSpPr>
              <a:spLocks noEditPoints="1"/>
            </p:cNvSpPr>
            <p:nvPr/>
          </p:nvSpPr>
          <p:spPr bwMode="auto">
            <a:xfrm>
              <a:off x="1890341" y="1647623"/>
              <a:ext cx="372219" cy="400455"/>
            </a:xfrm>
            <a:custGeom>
              <a:avLst/>
              <a:gdLst/>
              <a:ahLst/>
              <a:cxnLst>
                <a:cxn ang="0">
                  <a:pos x="67" y="67"/>
                </a:cxn>
                <a:cxn ang="0">
                  <a:pos x="61" y="72"/>
                </a:cxn>
                <a:cxn ang="0">
                  <a:pos x="5" y="72"/>
                </a:cxn>
                <a:cxn ang="0">
                  <a:pos x="0" y="67"/>
                </a:cxn>
                <a:cxn ang="0">
                  <a:pos x="0" y="16"/>
                </a:cxn>
                <a:cxn ang="0">
                  <a:pos x="5" y="11"/>
                </a:cxn>
                <a:cxn ang="0">
                  <a:pos x="10" y="11"/>
                </a:cxn>
                <a:cxn ang="0">
                  <a:pos x="10" y="7"/>
                </a:cxn>
                <a:cxn ang="0">
                  <a:pos x="16" y="0"/>
                </a:cxn>
                <a:cxn ang="0">
                  <a:pos x="19" y="0"/>
                </a:cxn>
                <a:cxn ang="0">
                  <a:pos x="25" y="7"/>
                </a:cxn>
                <a:cxn ang="0">
                  <a:pos x="25" y="11"/>
                </a:cxn>
                <a:cxn ang="0">
                  <a:pos x="41" y="11"/>
                </a:cxn>
                <a:cxn ang="0">
                  <a:pos x="41" y="7"/>
                </a:cxn>
                <a:cxn ang="0">
                  <a:pos x="47" y="0"/>
                </a:cxn>
                <a:cxn ang="0">
                  <a:pos x="50" y="0"/>
                </a:cxn>
                <a:cxn ang="0">
                  <a:pos x="56" y="7"/>
                </a:cxn>
                <a:cxn ang="0">
                  <a:pos x="56" y="11"/>
                </a:cxn>
                <a:cxn ang="0">
                  <a:pos x="61" y="11"/>
                </a:cxn>
                <a:cxn ang="0">
                  <a:pos x="67" y="16"/>
                </a:cxn>
                <a:cxn ang="0">
                  <a:pos x="67" y="67"/>
                </a:cxn>
                <a:cxn ang="0">
                  <a:pos x="61" y="67"/>
                </a:cxn>
                <a:cxn ang="0">
                  <a:pos x="61" y="26"/>
                </a:cxn>
                <a:cxn ang="0">
                  <a:pos x="5" y="26"/>
                </a:cxn>
                <a:cxn ang="0">
                  <a:pos x="5" y="67"/>
                </a:cxn>
                <a:cxn ang="0">
                  <a:pos x="61" y="67"/>
                </a:cxn>
                <a:cxn ang="0">
                  <a:pos x="20" y="7"/>
                </a:cxn>
                <a:cxn ang="0">
                  <a:pos x="19" y="5"/>
                </a:cxn>
                <a:cxn ang="0">
                  <a:pos x="16" y="5"/>
                </a:cxn>
                <a:cxn ang="0">
                  <a:pos x="15" y="7"/>
                </a:cxn>
                <a:cxn ang="0">
                  <a:pos x="15" y="18"/>
                </a:cxn>
                <a:cxn ang="0">
                  <a:pos x="16" y="20"/>
                </a:cxn>
                <a:cxn ang="0">
                  <a:pos x="19" y="20"/>
                </a:cxn>
                <a:cxn ang="0">
                  <a:pos x="20" y="18"/>
                </a:cxn>
                <a:cxn ang="0">
                  <a:pos x="20" y="7"/>
                </a:cxn>
                <a:cxn ang="0">
                  <a:pos x="51" y="7"/>
                </a:cxn>
                <a:cxn ang="0">
                  <a:pos x="50" y="5"/>
                </a:cxn>
                <a:cxn ang="0">
                  <a:pos x="47" y="5"/>
                </a:cxn>
                <a:cxn ang="0">
                  <a:pos x="46" y="7"/>
                </a:cxn>
                <a:cxn ang="0">
                  <a:pos x="46" y="18"/>
                </a:cxn>
                <a:cxn ang="0">
                  <a:pos x="47" y="20"/>
                </a:cxn>
                <a:cxn ang="0">
                  <a:pos x="50" y="20"/>
                </a:cxn>
                <a:cxn ang="0">
                  <a:pos x="51" y="18"/>
                </a:cxn>
                <a:cxn ang="0">
                  <a:pos x="51" y="7"/>
                </a:cxn>
              </a:cxnLst>
              <a:rect l="0" t="0" r="r" b="b"/>
              <a:pathLst>
                <a:path w="67" h="72">
                  <a:moveTo>
                    <a:pt x="67" y="67"/>
                  </a:moveTo>
                  <a:cubicBezTo>
                    <a:pt x="67" y="70"/>
                    <a:pt x="64" y="72"/>
                    <a:pt x="61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2" y="72"/>
                    <a:pt x="0" y="70"/>
                    <a:pt x="0" y="6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3"/>
                    <a:pt x="2" y="11"/>
                    <a:pt x="5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3" y="0"/>
                    <a:pt x="16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5" y="3"/>
                    <a:pt x="25" y="7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44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3" y="0"/>
                    <a:pt x="56" y="3"/>
                    <a:pt x="56" y="7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7" y="13"/>
                    <a:pt x="67" y="16"/>
                  </a:cubicBezTo>
                  <a:lnTo>
                    <a:pt x="67" y="67"/>
                  </a:lnTo>
                  <a:close/>
                  <a:moveTo>
                    <a:pt x="61" y="67"/>
                  </a:moveTo>
                  <a:cubicBezTo>
                    <a:pt x="61" y="26"/>
                    <a:pt x="61" y="26"/>
                    <a:pt x="61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67"/>
                    <a:pt x="5" y="67"/>
                    <a:pt x="5" y="67"/>
                  </a:cubicBezTo>
                  <a:lnTo>
                    <a:pt x="61" y="67"/>
                  </a:lnTo>
                  <a:close/>
                  <a:moveTo>
                    <a:pt x="20" y="7"/>
                  </a:moveTo>
                  <a:cubicBezTo>
                    <a:pt x="20" y="6"/>
                    <a:pt x="20" y="5"/>
                    <a:pt x="19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6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9"/>
                    <a:pt x="16" y="20"/>
                    <a:pt x="16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19"/>
                    <a:pt x="20" y="18"/>
                  </a:cubicBezTo>
                  <a:lnTo>
                    <a:pt x="20" y="7"/>
                  </a:lnTo>
                  <a:close/>
                  <a:moveTo>
                    <a:pt x="51" y="7"/>
                  </a:moveTo>
                  <a:cubicBezTo>
                    <a:pt x="51" y="6"/>
                    <a:pt x="51" y="5"/>
                    <a:pt x="50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9"/>
                    <a:pt x="47" y="20"/>
                    <a:pt x="47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1" y="20"/>
                    <a:pt x="51" y="19"/>
                    <a:pt x="51" y="18"/>
                  </a:cubicBezTo>
                  <a:lnTo>
                    <a:pt x="51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63" tIns="64282" rIns="128563" bIns="6428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4862515" y="3223494"/>
            <a:ext cx="321407" cy="1549014"/>
            <a:chOff x="2971801" y="2190750"/>
            <a:chExt cx="228599" cy="1101725"/>
          </a:xfrm>
        </p:grpSpPr>
        <p:cxnSp>
          <p:nvCxnSpPr>
            <p:cNvPr id="61" name="Straight Connector 60"/>
            <p:cNvCxnSpPr/>
            <p:nvPr/>
          </p:nvCxnSpPr>
          <p:spPr>
            <a:xfrm rot="16200000" flipV="1">
              <a:off x="2478088" y="2684463"/>
              <a:ext cx="1101725" cy="11430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5400000" flipH="1" flipV="1">
              <a:off x="2592387" y="2684463"/>
              <a:ext cx="1101725" cy="114300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1" name="Group 130"/>
          <p:cNvGrpSpPr/>
          <p:nvPr/>
        </p:nvGrpSpPr>
        <p:grpSpPr>
          <a:xfrm>
            <a:off x="4433963" y="2044995"/>
            <a:ext cx="1178502" cy="1178502"/>
            <a:chOff x="2905125" y="1428750"/>
            <a:chExt cx="838200" cy="838200"/>
          </a:xfrm>
        </p:grpSpPr>
        <p:sp>
          <p:nvSpPr>
            <p:cNvPr id="43" name="Rectangle 42"/>
            <p:cNvSpPr/>
            <p:nvPr/>
          </p:nvSpPr>
          <p:spPr>
            <a:xfrm>
              <a:off x="2905125" y="1428750"/>
              <a:ext cx="838200" cy="838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6" name="Freeform 48"/>
            <p:cNvSpPr>
              <a:spLocks/>
            </p:cNvSpPr>
            <p:nvPr/>
          </p:nvSpPr>
          <p:spPr bwMode="auto">
            <a:xfrm>
              <a:off x="3221544" y="1661741"/>
              <a:ext cx="205362" cy="372219"/>
            </a:xfrm>
            <a:custGeom>
              <a:avLst/>
              <a:gdLst/>
              <a:ahLst/>
              <a:cxnLst>
                <a:cxn ang="0">
                  <a:pos x="36" y="20"/>
                </a:cxn>
                <a:cxn ang="0">
                  <a:pos x="15" y="66"/>
                </a:cxn>
                <a:cxn ang="0">
                  <a:pos x="13" y="67"/>
                </a:cxn>
                <a:cxn ang="0">
                  <a:pos x="12" y="67"/>
                </a:cxn>
                <a:cxn ang="0">
                  <a:pos x="11" y="65"/>
                </a:cxn>
                <a:cxn ang="0">
                  <a:pos x="19" y="33"/>
                </a:cxn>
                <a:cxn ang="0">
                  <a:pos x="3" y="37"/>
                </a:cxn>
                <a:cxn ang="0">
                  <a:pos x="2" y="37"/>
                </a:cxn>
                <a:cxn ang="0">
                  <a:pos x="1" y="36"/>
                </a:cxn>
                <a:cxn ang="0">
                  <a:pos x="1" y="35"/>
                </a:cxn>
                <a:cxn ang="0">
                  <a:pos x="9" y="2"/>
                </a:cxn>
                <a:cxn ang="0">
                  <a:pos x="10" y="0"/>
                </a:cxn>
                <a:cxn ang="0">
                  <a:pos x="24" y="0"/>
                </a:cxn>
                <a:cxn ang="0">
                  <a:pos x="25" y="2"/>
                </a:cxn>
                <a:cxn ang="0">
                  <a:pos x="25" y="3"/>
                </a:cxn>
                <a:cxn ang="0">
                  <a:pos x="18" y="21"/>
                </a:cxn>
                <a:cxn ang="0">
                  <a:pos x="34" y="18"/>
                </a:cxn>
                <a:cxn ang="0">
                  <a:pos x="35" y="17"/>
                </a:cxn>
                <a:cxn ang="0">
                  <a:pos x="36" y="18"/>
                </a:cxn>
                <a:cxn ang="0">
                  <a:pos x="36" y="20"/>
                </a:cxn>
              </a:cxnLst>
              <a:rect l="0" t="0" r="r" b="b"/>
              <a:pathLst>
                <a:path w="37" h="67">
                  <a:moveTo>
                    <a:pt x="36" y="20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4" y="67"/>
                    <a:pt x="14" y="67"/>
                    <a:pt x="13" y="67"/>
                  </a:cubicBezTo>
                  <a:cubicBezTo>
                    <a:pt x="13" y="67"/>
                    <a:pt x="13" y="67"/>
                    <a:pt x="12" y="67"/>
                  </a:cubicBezTo>
                  <a:cubicBezTo>
                    <a:pt x="11" y="67"/>
                    <a:pt x="11" y="66"/>
                    <a:pt x="11" y="65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7"/>
                    <a:pt x="2" y="37"/>
                    <a:pt x="2" y="37"/>
                  </a:cubicBezTo>
                  <a:cubicBezTo>
                    <a:pt x="2" y="37"/>
                    <a:pt x="1" y="37"/>
                    <a:pt x="1" y="36"/>
                  </a:cubicBezTo>
                  <a:cubicBezTo>
                    <a:pt x="1" y="36"/>
                    <a:pt x="0" y="35"/>
                    <a:pt x="1" y="35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10" y="0"/>
                    <a:pt x="1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5" y="1"/>
                    <a:pt x="25" y="2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4" y="17"/>
                    <a:pt x="35" y="17"/>
                  </a:cubicBezTo>
                  <a:cubicBezTo>
                    <a:pt x="35" y="17"/>
                    <a:pt x="36" y="18"/>
                    <a:pt x="36" y="18"/>
                  </a:cubicBezTo>
                  <a:cubicBezTo>
                    <a:pt x="36" y="19"/>
                    <a:pt x="37" y="19"/>
                    <a:pt x="36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63" tIns="64282" rIns="128563" bIns="6428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6657050" y="3223494"/>
            <a:ext cx="321407" cy="1549014"/>
            <a:chOff x="2971801" y="2190750"/>
            <a:chExt cx="228599" cy="1101725"/>
          </a:xfrm>
        </p:grpSpPr>
        <p:cxnSp>
          <p:nvCxnSpPr>
            <p:cNvPr id="86" name="Straight Connector 85"/>
            <p:cNvCxnSpPr/>
            <p:nvPr/>
          </p:nvCxnSpPr>
          <p:spPr>
            <a:xfrm rot="16200000" flipV="1">
              <a:off x="2478088" y="2684463"/>
              <a:ext cx="1101725" cy="114300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 flipH="1" flipV="1">
              <a:off x="2592387" y="2684463"/>
              <a:ext cx="1101725" cy="114300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Group 131"/>
          <p:cNvGrpSpPr/>
          <p:nvPr/>
        </p:nvGrpSpPr>
        <p:grpSpPr>
          <a:xfrm>
            <a:off x="6228499" y="2044995"/>
            <a:ext cx="1178502" cy="1178502"/>
            <a:chOff x="4152900" y="1428750"/>
            <a:chExt cx="838200" cy="838200"/>
          </a:xfrm>
        </p:grpSpPr>
        <p:sp>
          <p:nvSpPr>
            <p:cNvPr id="82" name="Rectangle 81"/>
            <p:cNvSpPr/>
            <p:nvPr/>
          </p:nvSpPr>
          <p:spPr>
            <a:xfrm>
              <a:off x="4152900" y="1428750"/>
              <a:ext cx="838200" cy="838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7" name="Freeform 107"/>
            <p:cNvSpPr>
              <a:spLocks noEditPoints="1"/>
            </p:cNvSpPr>
            <p:nvPr/>
          </p:nvSpPr>
          <p:spPr bwMode="auto">
            <a:xfrm>
              <a:off x="4391025" y="1664308"/>
              <a:ext cx="361951" cy="367085"/>
            </a:xfrm>
            <a:custGeom>
              <a:avLst/>
              <a:gdLst/>
              <a:ahLst/>
              <a:cxnLst>
                <a:cxn ang="0">
                  <a:pos x="64" y="14"/>
                </a:cxn>
                <a:cxn ang="0">
                  <a:pos x="12" y="65"/>
                </a:cxn>
                <a:cxn ang="0">
                  <a:pos x="10" y="66"/>
                </a:cxn>
                <a:cxn ang="0">
                  <a:pos x="8" y="65"/>
                </a:cxn>
                <a:cxn ang="0">
                  <a:pos x="0" y="57"/>
                </a:cxn>
                <a:cxn ang="0">
                  <a:pos x="0" y="56"/>
                </a:cxn>
                <a:cxn ang="0">
                  <a:pos x="0" y="54"/>
                </a:cxn>
                <a:cxn ang="0">
                  <a:pos x="52" y="2"/>
                </a:cxn>
                <a:cxn ang="0">
                  <a:pos x="54" y="1"/>
                </a:cxn>
                <a:cxn ang="0">
                  <a:pos x="56" y="2"/>
                </a:cxn>
                <a:cxn ang="0">
                  <a:pos x="64" y="10"/>
                </a:cxn>
                <a:cxn ang="0">
                  <a:pos x="64" y="12"/>
                </a:cxn>
                <a:cxn ang="0">
                  <a:pos x="64" y="14"/>
                </a:cxn>
                <a:cxn ang="0">
                  <a:pos x="14" y="5"/>
                </a:cxn>
                <a:cxn ang="0">
                  <a:pos x="10" y="7"/>
                </a:cxn>
                <a:cxn ang="0">
                  <a:pos x="9" y="11"/>
                </a:cxn>
                <a:cxn ang="0">
                  <a:pos x="8" y="7"/>
                </a:cxn>
                <a:cxn ang="0">
                  <a:pos x="4" y="5"/>
                </a:cxn>
                <a:cxn ang="0">
                  <a:pos x="8" y="4"/>
                </a:cxn>
                <a:cxn ang="0">
                  <a:pos x="9" y="0"/>
                </a:cxn>
                <a:cxn ang="0">
                  <a:pos x="10" y="4"/>
                </a:cxn>
                <a:cxn ang="0">
                  <a:pos x="14" y="5"/>
                </a:cxn>
                <a:cxn ang="0">
                  <a:pos x="32" y="13"/>
                </a:cxn>
                <a:cxn ang="0">
                  <a:pos x="24" y="16"/>
                </a:cxn>
                <a:cxn ang="0">
                  <a:pos x="22" y="23"/>
                </a:cxn>
                <a:cxn ang="0">
                  <a:pos x="19" y="16"/>
                </a:cxn>
                <a:cxn ang="0">
                  <a:pos x="11" y="13"/>
                </a:cxn>
                <a:cxn ang="0">
                  <a:pos x="19" y="11"/>
                </a:cxn>
                <a:cxn ang="0">
                  <a:pos x="22" y="3"/>
                </a:cxn>
                <a:cxn ang="0">
                  <a:pos x="24" y="11"/>
                </a:cxn>
                <a:cxn ang="0">
                  <a:pos x="32" y="13"/>
                </a:cxn>
                <a:cxn ang="0">
                  <a:pos x="40" y="5"/>
                </a:cxn>
                <a:cxn ang="0">
                  <a:pos x="36" y="7"/>
                </a:cxn>
                <a:cxn ang="0">
                  <a:pos x="34" y="11"/>
                </a:cxn>
                <a:cxn ang="0">
                  <a:pos x="33" y="7"/>
                </a:cxn>
                <a:cxn ang="0">
                  <a:pos x="29" y="5"/>
                </a:cxn>
                <a:cxn ang="0">
                  <a:pos x="33" y="4"/>
                </a:cxn>
                <a:cxn ang="0">
                  <a:pos x="34" y="0"/>
                </a:cxn>
                <a:cxn ang="0">
                  <a:pos x="36" y="4"/>
                </a:cxn>
                <a:cxn ang="0">
                  <a:pos x="40" y="5"/>
                </a:cxn>
                <a:cxn ang="0">
                  <a:pos x="58" y="12"/>
                </a:cxn>
                <a:cxn ang="0">
                  <a:pos x="54" y="8"/>
                </a:cxn>
                <a:cxn ang="0">
                  <a:pos x="42" y="19"/>
                </a:cxn>
                <a:cxn ang="0">
                  <a:pos x="46" y="24"/>
                </a:cxn>
                <a:cxn ang="0">
                  <a:pos x="58" y="12"/>
                </a:cxn>
                <a:cxn ang="0">
                  <a:pos x="65" y="31"/>
                </a:cxn>
                <a:cxn ang="0">
                  <a:pos x="61" y="32"/>
                </a:cxn>
                <a:cxn ang="0">
                  <a:pos x="60" y="36"/>
                </a:cxn>
                <a:cxn ang="0">
                  <a:pos x="59" y="32"/>
                </a:cxn>
                <a:cxn ang="0">
                  <a:pos x="55" y="31"/>
                </a:cxn>
                <a:cxn ang="0">
                  <a:pos x="59" y="30"/>
                </a:cxn>
                <a:cxn ang="0">
                  <a:pos x="60" y="26"/>
                </a:cxn>
                <a:cxn ang="0">
                  <a:pos x="61" y="30"/>
                </a:cxn>
                <a:cxn ang="0">
                  <a:pos x="65" y="31"/>
                </a:cxn>
              </a:cxnLst>
              <a:rect l="0" t="0" r="r" b="b"/>
              <a:pathLst>
                <a:path w="65" h="66">
                  <a:moveTo>
                    <a:pt x="64" y="14"/>
                  </a:moveTo>
                  <a:cubicBezTo>
                    <a:pt x="12" y="65"/>
                    <a:pt x="12" y="65"/>
                    <a:pt x="12" y="65"/>
                  </a:cubicBezTo>
                  <a:cubicBezTo>
                    <a:pt x="11" y="66"/>
                    <a:pt x="11" y="66"/>
                    <a:pt x="10" y="66"/>
                  </a:cubicBezTo>
                  <a:cubicBezTo>
                    <a:pt x="9" y="66"/>
                    <a:pt x="9" y="66"/>
                    <a:pt x="8" y="65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0" y="56"/>
                    <a:pt x="0" y="56"/>
                  </a:cubicBezTo>
                  <a:cubicBezTo>
                    <a:pt x="0" y="55"/>
                    <a:pt x="0" y="54"/>
                    <a:pt x="0" y="54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3" y="1"/>
                    <a:pt x="54" y="1"/>
                  </a:cubicBezTo>
                  <a:cubicBezTo>
                    <a:pt x="54" y="1"/>
                    <a:pt x="55" y="2"/>
                    <a:pt x="56" y="2"/>
                  </a:cubicBezTo>
                  <a:cubicBezTo>
                    <a:pt x="64" y="10"/>
                    <a:pt x="64" y="10"/>
                    <a:pt x="64" y="10"/>
                  </a:cubicBezTo>
                  <a:cubicBezTo>
                    <a:pt x="64" y="11"/>
                    <a:pt x="64" y="11"/>
                    <a:pt x="64" y="12"/>
                  </a:cubicBezTo>
                  <a:cubicBezTo>
                    <a:pt x="64" y="13"/>
                    <a:pt x="64" y="13"/>
                    <a:pt x="64" y="14"/>
                  </a:cubicBezTo>
                  <a:close/>
                  <a:moveTo>
                    <a:pt x="14" y="5"/>
                  </a:moveTo>
                  <a:cubicBezTo>
                    <a:pt x="10" y="7"/>
                    <a:pt x="10" y="7"/>
                    <a:pt x="10" y="7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4"/>
                    <a:pt x="10" y="4"/>
                    <a:pt x="10" y="4"/>
                  </a:cubicBezTo>
                  <a:lnTo>
                    <a:pt x="14" y="5"/>
                  </a:lnTo>
                  <a:close/>
                  <a:moveTo>
                    <a:pt x="32" y="13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4" y="11"/>
                    <a:pt x="24" y="11"/>
                    <a:pt x="24" y="11"/>
                  </a:cubicBezTo>
                  <a:lnTo>
                    <a:pt x="32" y="13"/>
                  </a:lnTo>
                  <a:close/>
                  <a:moveTo>
                    <a:pt x="40" y="5"/>
                  </a:moveTo>
                  <a:cubicBezTo>
                    <a:pt x="36" y="7"/>
                    <a:pt x="36" y="7"/>
                    <a:pt x="36" y="7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6" y="4"/>
                    <a:pt x="36" y="4"/>
                    <a:pt x="36" y="4"/>
                  </a:cubicBezTo>
                  <a:lnTo>
                    <a:pt x="40" y="5"/>
                  </a:lnTo>
                  <a:close/>
                  <a:moveTo>
                    <a:pt x="58" y="12"/>
                  </a:moveTo>
                  <a:cubicBezTo>
                    <a:pt x="54" y="8"/>
                    <a:pt x="54" y="8"/>
                    <a:pt x="54" y="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6" y="24"/>
                    <a:pt x="46" y="24"/>
                    <a:pt x="46" y="24"/>
                  </a:cubicBezTo>
                  <a:lnTo>
                    <a:pt x="58" y="12"/>
                  </a:lnTo>
                  <a:close/>
                  <a:moveTo>
                    <a:pt x="65" y="31"/>
                  </a:moveTo>
                  <a:cubicBezTo>
                    <a:pt x="61" y="32"/>
                    <a:pt x="61" y="32"/>
                    <a:pt x="61" y="32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60" y="26"/>
                    <a:pt x="60" y="26"/>
                    <a:pt x="60" y="26"/>
                  </a:cubicBezTo>
                  <a:cubicBezTo>
                    <a:pt x="61" y="30"/>
                    <a:pt x="61" y="30"/>
                    <a:pt x="61" y="30"/>
                  </a:cubicBezTo>
                  <a:lnTo>
                    <a:pt x="65" y="3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63" tIns="64282" rIns="128563" bIns="6428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8478369" y="3223494"/>
            <a:ext cx="321407" cy="1549014"/>
            <a:chOff x="2971801" y="2190750"/>
            <a:chExt cx="228599" cy="1101725"/>
          </a:xfrm>
        </p:grpSpPr>
        <p:cxnSp>
          <p:nvCxnSpPr>
            <p:cNvPr id="94" name="Straight Connector 93"/>
            <p:cNvCxnSpPr/>
            <p:nvPr/>
          </p:nvCxnSpPr>
          <p:spPr>
            <a:xfrm rot="16200000" flipV="1">
              <a:off x="2478088" y="2684463"/>
              <a:ext cx="1101725" cy="114300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rot="5400000" flipH="1" flipV="1">
              <a:off x="2592387" y="2684463"/>
              <a:ext cx="1101725" cy="114300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/>
          <p:cNvGrpSpPr/>
          <p:nvPr/>
        </p:nvGrpSpPr>
        <p:grpSpPr>
          <a:xfrm>
            <a:off x="8049817" y="2044995"/>
            <a:ext cx="1178502" cy="1178502"/>
            <a:chOff x="5400675" y="1428750"/>
            <a:chExt cx="838200" cy="838200"/>
          </a:xfrm>
        </p:grpSpPr>
        <p:sp>
          <p:nvSpPr>
            <p:cNvPr id="90" name="Rectangle 89"/>
            <p:cNvSpPr/>
            <p:nvPr/>
          </p:nvSpPr>
          <p:spPr>
            <a:xfrm>
              <a:off x="5400675" y="1428750"/>
              <a:ext cx="838200" cy="838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8" name="Freeform 130"/>
            <p:cNvSpPr>
              <a:spLocks noEditPoints="1"/>
            </p:cNvSpPr>
            <p:nvPr/>
          </p:nvSpPr>
          <p:spPr bwMode="auto">
            <a:xfrm>
              <a:off x="5633666" y="1661741"/>
              <a:ext cx="372219" cy="372219"/>
            </a:xfrm>
            <a:custGeom>
              <a:avLst/>
              <a:gdLst/>
              <a:ahLst/>
              <a:cxnLst>
                <a:cxn ang="0">
                  <a:pos x="62" y="67"/>
                </a:cxn>
                <a:cxn ang="0">
                  <a:pos x="59" y="66"/>
                </a:cxn>
                <a:cxn ang="0">
                  <a:pos x="45" y="52"/>
                </a:cxn>
                <a:cxn ang="0">
                  <a:pos x="29" y="57"/>
                </a:cxn>
                <a:cxn ang="0">
                  <a:pos x="0" y="29"/>
                </a:cxn>
                <a:cxn ang="0">
                  <a:pos x="29" y="0"/>
                </a:cxn>
                <a:cxn ang="0">
                  <a:pos x="57" y="29"/>
                </a:cxn>
                <a:cxn ang="0">
                  <a:pos x="52" y="45"/>
                </a:cxn>
                <a:cxn ang="0">
                  <a:pos x="66" y="59"/>
                </a:cxn>
                <a:cxn ang="0">
                  <a:pos x="67" y="62"/>
                </a:cxn>
                <a:cxn ang="0">
                  <a:pos x="62" y="67"/>
                </a:cxn>
                <a:cxn ang="0">
                  <a:pos x="29" y="11"/>
                </a:cxn>
                <a:cxn ang="0">
                  <a:pos x="11" y="29"/>
                </a:cxn>
                <a:cxn ang="0">
                  <a:pos x="29" y="47"/>
                </a:cxn>
                <a:cxn ang="0">
                  <a:pos x="47" y="29"/>
                </a:cxn>
                <a:cxn ang="0">
                  <a:pos x="29" y="11"/>
                </a:cxn>
                <a:cxn ang="0">
                  <a:pos x="42" y="30"/>
                </a:cxn>
                <a:cxn ang="0">
                  <a:pos x="40" y="31"/>
                </a:cxn>
                <a:cxn ang="0">
                  <a:pos x="31" y="31"/>
                </a:cxn>
                <a:cxn ang="0">
                  <a:pos x="31" y="40"/>
                </a:cxn>
                <a:cxn ang="0">
                  <a:pos x="30" y="42"/>
                </a:cxn>
                <a:cxn ang="0">
                  <a:pos x="27" y="42"/>
                </a:cxn>
                <a:cxn ang="0">
                  <a:pos x="26" y="40"/>
                </a:cxn>
                <a:cxn ang="0">
                  <a:pos x="26" y="31"/>
                </a:cxn>
                <a:cxn ang="0">
                  <a:pos x="17" y="31"/>
                </a:cxn>
                <a:cxn ang="0">
                  <a:pos x="16" y="30"/>
                </a:cxn>
                <a:cxn ang="0">
                  <a:pos x="16" y="27"/>
                </a:cxn>
                <a:cxn ang="0">
                  <a:pos x="17" y="26"/>
                </a:cxn>
                <a:cxn ang="0">
                  <a:pos x="26" y="26"/>
                </a:cxn>
                <a:cxn ang="0">
                  <a:pos x="26" y="17"/>
                </a:cxn>
                <a:cxn ang="0">
                  <a:pos x="27" y="16"/>
                </a:cxn>
                <a:cxn ang="0">
                  <a:pos x="30" y="16"/>
                </a:cxn>
                <a:cxn ang="0">
                  <a:pos x="31" y="17"/>
                </a:cxn>
                <a:cxn ang="0">
                  <a:pos x="31" y="26"/>
                </a:cxn>
                <a:cxn ang="0">
                  <a:pos x="40" y="26"/>
                </a:cxn>
                <a:cxn ang="0">
                  <a:pos x="42" y="27"/>
                </a:cxn>
                <a:cxn ang="0">
                  <a:pos x="42" y="30"/>
                </a:cxn>
              </a:cxnLst>
              <a:rect l="0" t="0" r="r" b="b"/>
              <a:pathLst>
                <a:path w="67" h="67">
                  <a:moveTo>
                    <a:pt x="62" y="67"/>
                  </a:moveTo>
                  <a:cubicBezTo>
                    <a:pt x="61" y="67"/>
                    <a:pt x="59" y="67"/>
                    <a:pt x="59" y="66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0" y="55"/>
                    <a:pt x="34" y="57"/>
                    <a:pt x="29" y="57"/>
                  </a:cubicBezTo>
                  <a:cubicBezTo>
                    <a:pt x="13" y="57"/>
                    <a:pt x="0" y="44"/>
                    <a:pt x="0" y="29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44" y="0"/>
                    <a:pt x="57" y="13"/>
                    <a:pt x="57" y="29"/>
                  </a:cubicBezTo>
                  <a:cubicBezTo>
                    <a:pt x="57" y="34"/>
                    <a:pt x="55" y="40"/>
                    <a:pt x="52" y="45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67" y="59"/>
                    <a:pt x="67" y="61"/>
                    <a:pt x="67" y="62"/>
                  </a:cubicBezTo>
                  <a:cubicBezTo>
                    <a:pt x="67" y="65"/>
                    <a:pt x="65" y="67"/>
                    <a:pt x="62" y="67"/>
                  </a:cubicBezTo>
                  <a:close/>
                  <a:moveTo>
                    <a:pt x="29" y="11"/>
                  </a:moveTo>
                  <a:cubicBezTo>
                    <a:pt x="19" y="11"/>
                    <a:pt x="11" y="19"/>
                    <a:pt x="11" y="29"/>
                  </a:cubicBezTo>
                  <a:cubicBezTo>
                    <a:pt x="11" y="39"/>
                    <a:pt x="19" y="47"/>
                    <a:pt x="29" y="47"/>
                  </a:cubicBezTo>
                  <a:cubicBezTo>
                    <a:pt x="39" y="47"/>
                    <a:pt x="47" y="39"/>
                    <a:pt x="47" y="29"/>
                  </a:cubicBezTo>
                  <a:cubicBezTo>
                    <a:pt x="47" y="19"/>
                    <a:pt x="39" y="11"/>
                    <a:pt x="29" y="11"/>
                  </a:cubicBezTo>
                  <a:close/>
                  <a:moveTo>
                    <a:pt x="42" y="30"/>
                  </a:moveTo>
                  <a:cubicBezTo>
                    <a:pt x="42" y="31"/>
                    <a:pt x="41" y="31"/>
                    <a:pt x="4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1"/>
                    <a:pt x="31" y="42"/>
                    <a:pt x="30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6" y="41"/>
                    <a:pt x="26" y="4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6" y="31"/>
                    <a:pt x="16" y="30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7" y="26"/>
                    <a:pt x="1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6"/>
                    <a:pt x="27" y="16"/>
                    <a:pt x="27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1" y="16"/>
                    <a:pt x="31" y="16"/>
                    <a:pt x="31" y="17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2" y="27"/>
                    <a:pt x="42" y="27"/>
                  </a:cubicBezTo>
                  <a:lnTo>
                    <a:pt x="42" y="3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63" tIns="64282" rIns="128563" bIns="6428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10259511" y="3223494"/>
            <a:ext cx="321407" cy="1549014"/>
            <a:chOff x="2971801" y="2190750"/>
            <a:chExt cx="228599" cy="1101725"/>
          </a:xfrm>
        </p:grpSpPr>
        <p:cxnSp>
          <p:nvCxnSpPr>
            <p:cNvPr id="101" name="Straight Connector 100"/>
            <p:cNvCxnSpPr/>
            <p:nvPr/>
          </p:nvCxnSpPr>
          <p:spPr>
            <a:xfrm rot="16200000" flipV="1">
              <a:off x="2478088" y="2684463"/>
              <a:ext cx="1101725" cy="114300"/>
            </a:xfrm>
            <a:prstGeom prst="line">
              <a:avLst/>
            </a:prstGeom>
            <a:ln w="190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>
            <a:xfrm rot="5400000" flipH="1" flipV="1">
              <a:off x="2592387" y="2684463"/>
              <a:ext cx="1101725" cy="114300"/>
            </a:xfrm>
            <a:prstGeom prst="line">
              <a:avLst/>
            </a:prstGeom>
            <a:ln w="190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133"/>
          <p:cNvGrpSpPr/>
          <p:nvPr/>
        </p:nvGrpSpPr>
        <p:grpSpPr>
          <a:xfrm>
            <a:off x="9830961" y="2044995"/>
            <a:ext cx="1178502" cy="1178502"/>
            <a:chOff x="6648450" y="1428750"/>
            <a:chExt cx="838200" cy="838200"/>
          </a:xfrm>
        </p:grpSpPr>
        <p:sp>
          <p:nvSpPr>
            <p:cNvPr id="97" name="Rectangle 96"/>
            <p:cNvSpPr/>
            <p:nvPr/>
          </p:nvSpPr>
          <p:spPr>
            <a:xfrm>
              <a:off x="6648450" y="1428750"/>
              <a:ext cx="838200" cy="838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9" name="Freeform 89"/>
            <p:cNvSpPr>
              <a:spLocks noEditPoints="1"/>
            </p:cNvSpPr>
            <p:nvPr/>
          </p:nvSpPr>
          <p:spPr bwMode="auto">
            <a:xfrm>
              <a:off x="6878874" y="1659174"/>
              <a:ext cx="377353" cy="377353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5" y="55"/>
                </a:cxn>
                <a:cxn ang="0">
                  <a:pos x="23" y="67"/>
                </a:cxn>
                <a:cxn ang="0">
                  <a:pos x="22" y="68"/>
                </a:cxn>
                <a:cxn ang="0">
                  <a:pos x="21" y="68"/>
                </a:cxn>
                <a:cxn ang="0">
                  <a:pos x="19" y="65"/>
                </a:cxn>
                <a:cxn ang="0">
                  <a:pos x="19" y="48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7" y="0"/>
                </a:cxn>
                <a:cxn ang="0">
                  <a:pos x="68" y="3"/>
                </a:cxn>
                <a:cxn ang="0">
                  <a:pos x="62" y="7"/>
                </a:cxn>
                <a:cxn ang="0">
                  <a:pos x="8" y="38"/>
                </a:cxn>
                <a:cxn ang="0">
                  <a:pos x="20" y="43"/>
                </a:cxn>
                <a:cxn ang="0">
                  <a:pos x="53" y="19"/>
                </a:cxn>
                <a:cxn ang="0">
                  <a:pos x="35" y="49"/>
                </a:cxn>
                <a:cxn ang="0">
                  <a:pos x="54" y="57"/>
                </a:cxn>
                <a:cxn ang="0">
                  <a:pos x="62" y="7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3" y="67"/>
                    <a:pt x="22" y="68"/>
                    <a:pt x="22" y="68"/>
                  </a:cubicBezTo>
                  <a:cubicBezTo>
                    <a:pt x="21" y="68"/>
                    <a:pt x="21" y="68"/>
                    <a:pt x="21" y="68"/>
                  </a:cubicBezTo>
                  <a:cubicBezTo>
                    <a:pt x="20" y="67"/>
                    <a:pt x="19" y="66"/>
                    <a:pt x="19" y="65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  <a:moveTo>
                    <a:pt x="62" y="7"/>
                  </a:moveTo>
                  <a:cubicBezTo>
                    <a:pt x="8" y="38"/>
                    <a:pt x="8" y="38"/>
                    <a:pt x="8" y="38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54" y="57"/>
                    <a:pt x="54" y="57"/>
                    <a:pt x="54" y="57"/>
                  </a:cubicBezTo>
                  <a:lnTo>
                    <a:pt x="62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63" tIns="64282" rIns="128563" bIns="6428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281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61" name="Right Arrow 160"/>
          <p:cNvSpPr/>
          <p:nvPr/>
        </p:nvSpPr>
        <p:spPr>
          <a:xfrm>
            <a:off x="3844715" y="2376188"/>
            <a:ext cx="495507" cy="516118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81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2" name="Right Arrow 161"/>
          <p:cNvSpPr/>
          <p:nvPr/>
        </p:nvSpPr>
        <p:spPr>
          <a:xfrm>
            <a:off x="5679425" y="2376188"/>
            <a:ext cx="495507" cy="516118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81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3" name="Right Arrow 162"/>
          <p:cNvSpPr/>
          <p:nvPr/>
        </p:nvSpPr>
        <p:spPr>
          <a:xfrm>
            <a:off x="7487354" y="2376188"/>
            <a:ext cx="495507" cy="51611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81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4" name="Right Arrow 163"/>
          <p:cNvSpPr/>
          <p:nvPr/>
        </p:nvSpPr>
        <p:spPr>
          <a:xfrm>
            <a:off x="9295279" y="2376188"/>
            <a:ext cx="495507" cy="516118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81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Text Placeholder 7"/>
          <p:cNvSpPr txBox="1">
            <a:spLocks/>
          </p:cNvSpPr>
          <p:nvPr/>
        </p:nvSpPr>
        <p:spPr>
          <a:xfrm>
            <a:off x="1555567" y="4593619"/>
            <a:ext cx="1331091" cy="334187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Text Placeholder 2"/>
          <p:cNvSpPr txBox="1">
            <a:spLocks/>
          </p:cNvSpPr>
          <p:nvPr/>
        </p:nvSpPr>
        <p:spPr>
          <a:xfrm>
            <a:off x="1555567" y="4982936"/>
            <a:ext cx="175487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5" name="Text Placeholder 7"/>
          <p:cNvSpPr txBox="1">
            <a:spLocks/>
          </p:cNvSpPr>
          <p:nvPr/>
        </p:nvSpPr>
        <p:spPr>
          <a:xfrm>
            <a:off x="4241617" y="4917469"/>
            <a:ext cx="1331091" cy="334187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Text Placeholder 2"/>
          <p:cNvSpPr txBox="1">
            <a:spLocks/>
          </p:cNvSpPr>
          <p:nvPr/>
        </p:nvSpPr>
        <p:spPr>
          <a:xfrm>
            <a:off x="4241617" y="5306786"/>
            <a:ext cx="175487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7" name="Text Placeholder 7"/>
          <p:cNvSpPr txBox="1">
            <a:spLocks/>
          </p:cNvSpPr>
          <p:nvPr/>
        </p:nvSpPr>
        <p:spPr>
          <a:xfrm>
            <a:off x="6089467" y="4917469"/>
            <a:ext cx="1331091" cy="334187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Text Placeholder 2"/>
          <p:cNvSpPr txBox="1">
            <a:spLocks/>
          </p:cNvSpPr>
          <p:nvPr/>
        </p:nvSpPr>
        <p:spPr>
          <a:xfrm>
            <a:off x="6089467" y="5306786"/>
            <a:ext cx="175487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9" name="Text Placeholder 7"/>
          <p:cNvSpPr txBox="1">
            <a:spLocks/>
          </p:cNvSpPr>
          <p:nvPr/>
        </p:nvSpPr>
        <p:spPr>
          <a:xfrm>
            <a:off x="7937317" y="4917469"/>
            <a:ext cx="1331091" cy="334187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Text Placeholder 2"/>
          <p:cNvSpPr txBox="1">
            <a:spLocks/>
          </p:cNvSpPr>
          <p:nvPr/>
        </p:nvSpPr>
        <p:spPr>
          <a:xfrm>
            <a:off x="7937317" y="5306786"/>
            <a:ext cx="175487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3" name="Text Placeholder 7"/>
          <p:cNvSpPr txBox="1">
            <a:spLocks/>
          </p:cNvSpPr>
          <p:nvPr/>
        </p:nvSpPr>
        <p:spPr>
          <a:xfrm>
            <a:off x="9785167" y="4917469"/>
            <a:ext cx="1331091" cy="334187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Text Placeholder 2"/>
          <p:cNvSpPr txBox="1">
            <a:spLocks/>
          </p:cNvSpPr>
          <p:nvPr/>
        </p:nvSpPr>
        <p:spPr>
          <a:xfrm>
            <a:off x="9785167" y="5306786"/>
            <a:ext cx="175487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</p:spTree>
    <p:extLst>
      <p:ext uri="{BB962C8B-B14F-4D97-AF65-F5344CB8AC3E}">
        <p14:creationId xmlns:p14="http://schemas.microsoft.com/office/powerpoint/2010/main" val="421361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 animBg="1"/>
      <p:bldP spid="162" grpId="0" animBg="1"/>
      <p:bldP spid="163" grpId="0" animBg="1"/>
      <p:bldP spid="164" grpId="0" animBg="1"/>
      <p:bldP spid="5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2530188" y="3456831"/>
            <a:ext cx="480131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zh-CN" altLang="en-US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胜任能力展示</a:t>
            </a: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1826652" y="2957618"/>
            <a:ext cx="5504850" cy="1675"/>
          </a:xfrm>
          <a:prstGeom prst="line">
            <a:avLst/>
          </a:prstGeom>
          <a:noFill/>
          <a:ln w="6350" cap="flat" cmpd="sng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2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7422768" y="2021876"/>
            <a:ext cx="3021981" cy="3154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99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199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62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5" grpId="0" animBg="1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2800" y="1374769"/>
            <a:ext cx="5579623" cy="3069997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12800" y="4511230"/>
            <a:ext cx="5579623" cy="1299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471167" y="1374769"/>
            <a:ext cx="5574784" cy="3069997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464973" y="4511227"/>
            <a:ext cx="5580588" cy="13038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2800" y="5985566"/>
            <a:ext cx="11233149" cy="369332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9" name="TextBox 15"/>
          <p:cNvSpPr txBox="1"/>
          <p:nvPr/>
        </p:nvSpPr>
        <p:spPr>
          <a:xfrm>
            <a:off x="1130938" y="5063856"/>
            <a:ext cx="489654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10" name="TextBox 16"/>
          <p:cNvSpPr txBox="1"/>
          <p:nvPr/>
        </p:nvSpPr>
        <p:spPr>
          <a:xfrm>
            <a:off x="1130938" y="4743125"/>
            <a:ext cx="161582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11" name="TextBox 15"/>
          <p:cNvSpPr txBox="1"/>
          <p:nvPr/>
        </p:nvSpPr>
        <p:spPr>
          <a:xfrm>
            <a:off x="6861423" y="5068779"/>
            <a:ext cx="489654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12" name="TextBox 16"/>
          <p:cNvSpPr txBox="1"/>
          <p:nvPr/>
        </p:nvSpPr>
        <p:spPr>
          <a:xfrm>
            <a:off x="6861423" y="4748048"/>
            <a:ext cx="161582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</p:spTree>
    <p:extLst>
      <p:ext uri="{BB962C8B-B14F-4D97-AF65-F5344CB8AC3E}">
        <p14:creationId xmlns:p14="http://schemas.microsoft.com/office/powerpoint/2010/main" val="230435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50"/>
                            </p:stCondLst>
                            <p:childTnLst>
                              <p:par>
                                <p:cTn id="38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6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4" grpId="0"/>
      <p:bldP spid="9" grpId="0"/>
      <p:bldP spid="10" grpId="0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37"/>
          <p:cNvGrpSpPr/>
          <p:nvPr/>
        </p:nvGrpSpPr>
        <p:grpSpPr>
          <a:xfrm>
            <a:off x="1164369" y="2680221"/>
            <a:ext cx="2316294" cy="1514496"/>
            <a:chOff x="1" y="0"/>
            <a:chExt cx="4392858" cy="2872248"/>
          </a:xfrm>
        </p:grpSpPr>
        <p:sp>
          <p:nvSpPr>
            <p:cNvPr id="3" name="Shape 333"/>
            <p:cNvSpPr/>
            <p:nvPr/>
          </p:nvSpPr>
          <p:spPr>
            <a:xfrm>
              <a:off x="1" y="0"/>
              <a:ext cx="4392858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Shape 335"/>
            <p:cNvSpPr/>
            <p:nvPr/>
          </p:nvSpPr>
          <p:spPr>
            <a:xfrm>
              <a:off x="1498551" y="1229870"/>
              <a:ext cx="2042947" cy="4479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输入文本内容</a:t>
              </a:r>
              <a:endParaRPr lang="id-ID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342"/>
          <p:cNvGrpSpPr/>
          <p:nvPr/>
        </p:nvGrpSpPr>
        <p:grpSpPr>
          <a:xfrm>
            <a:off x="3181743" y="2680221"/>
            <a:ext cx="2316294" cy="1514496"/>
            <a:chOff x="0" y="0"/>
            <a:chExt cx="4392859" cy="2872248"/>
          </a:xfrm>
          <a:solidFill>
            <a:srgbClr val="E60000"/>
          </a:solidFill>
        </p:grpSpPr>
        <p:sp>
          <p:nvSpPr>
            <p:cNvPr id="8" name="Shape 33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Shape 340"/>
            <p:cNvSpPr/>
            <p:nvPr/>
          </p:nvSpPr>
          <p:spPr>
            <a:xfrm>
              <a:off x="1194479" y="1289712"/>
              <a:ext cx="2852436" cy="4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输入文本内容</a:t>
              </a:r>
              <a:endParaRPr lang="id-ID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Group 347"/>
          <p:cNvGrpSpPr/>
          <p:nvPr/>
        </p:nvGrpSpPr>
        <p:grpSpPr>
          <a:xfrm>
            <a:off x="5248957" y="2680221"/>
            <a:ext cx="2316294" cy="1514496"/>
            <a:chOff x="0" y="0"/>
            <a:chExt cx="4392859" cy="2872248"/>
          </a:xfrm>
        </p:grpSpPr>
        <p:sp>
          <p:nvSpPr>
            <p:cNvPr id="13" name="Shape 343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Shape 345"/>
            <p:cNvSpPr/>
            <p:nvPr/>
          </p:nvSpPr>
          <p:spPr>
            <a:xfrm>
              <a:off x="1086541" y="1289712"/>
              <a:ext cx="2972476" cy="4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输入文本内容</a:t>
              </a:r>
              <a:endParaRPr lang="id-ID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Group 352"/>
          <p:cNvGrpSpPr/>
          <p:nvPr/>
        </p:nvGrpSpPr>
        <p:grpSpPr>
          <a:xfrm>
            <a:off x="7299143" y="2680221"/>
            <a:ext cx="2316291" cy="1514496"/>
            <a:chOff x="0" y="0"/>
            <a:chExt cx="4392859" cy="2872248"/>
          </a:xfrm>
          <a:solidFill>
            <a:srgbClr val="E60000"/>
          </a:solidFill>
        </p:grpSpPr>
        <p:sp>
          <p:nvSpPr>
            <p:cNvPr id="18" name="Shape 34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Shape 350"/>
            <p:cNvSpPr/>
            <p:nvPr/>
          </p:nvSpPr>
          <p:spPr>
            <a:xfrm>
              <a:off x="1186403" y="1289712"/>
              <a:ext cx="2924718" cy="431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输入文本内容</a:t>
              </a:r>
              <a:endParaRPr lang="id-ID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Group 357"/>
          <p:cNvGrpSpPr/>
          <p:nvPr/>
        </p:nvGrpSpPr>
        <p:grpSpPr>
          <a:xfrm>
            <a:off x="9378091" y="2680221"/>
            <a:ext cx="2316291" cy="1514496"/>
            <a:chOff x="0" y="0"/>
            <a:chExt cx="4392859" cy="2872248"/>
          </a:xfrm>
        </p:grpSpPr>
        <p:sp>
          <p:nvSpPr>
            <p:cNvPr id="23" name="Shape 353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4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Shape 355"/>
            <p:cNvSpPr/>
            <p:nvPr/>
          </p:nvSpPr>
          <p:spPr>
            <a:xfrm>
              <a:off x="1186405" y="1289715"/>
              <a:ext cx="3014432" cy="3693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输入文本内容</a:t>
              </a:r>
              <a:endParaRPr lang="id-ID" altLang="zh-CN" sz="1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7" name="Group 360"/>
          <p:cNvGrpSpPr/>
          <p:nvPr/>
        </p:nvGrpSpPr>
        <p:grpSpPr>
          <a:xfrm>
            <a:off x="2098263" y="3978266"/>
            <a:ext cx="448507" cy="448507"/>
            <a:chOff x="0" y="0"/>
            <a:chExt cx="850594" cy="850594"/>
          </a:xfrm>
        </p:grpSpPr>
        <p:sp>
          <p:nvSpPr>
            <p:cNvPr id="28" name="Shape 358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09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Shape 359"/>
            <p:cNvSpPr/>
            <p:nvPr/>
          </p:nvSpPr>
          <p:spPr>
            <a:xfrm>
              <a:off x="300082" y="114147"/>
              <a:ext cx="250430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30" name="Group 363"/>
          <p:cNvGrpSpPr/>
          <p:nvPr/>
        </p:nvGrpSpPr>
        <p:grpSpPr>
          <a:xfrm>
            <a:off x="4119893" y="3978266"/>
            <a:ext cx="448507" cy="448507"/>
            <a:chOff x="0" y="0"/>
            <a:chExt cx="850594" cy="850594"/>
          </a:xfrm>
          <a:solidFill>
            <a:srgbClr val="E60000"/>
          </a:solidFill>
        </p:grpSpPr>
        <p:sp>
          <p:nvSpPr>
            <p:cNvPr id="31" name="Shape 361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09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Shape 362"/>
            <p:cNvSpPr/>
            <p:nvPr/>
          </p:nvSpPr>
          <p:spPr>
            <a:xfrm>
              <a:off x="331243" y="202702"/>
              <a:ext cx="188486" cy="44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33" name="Group 366"/>
          <p:cNvGrpSpPr/>
          <p:nvPr/>
        </p:nvGrpSpPr>
        <p:grpSpPr>
          <a:xfrm>
            <a:off x="6182851" y="3978266"/>
            <a:ext cx="448507" cy="448507"/>
            <a:chOff x="0" y="0"/>
            <a:chExt cx="850594" cy="850594"/>
          </a:xfrm>
        </p:grpSpPr>
        <p:sp>
          <p:nvSpPr>
            <p:cNvPr id="34" name="Shape 364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09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Shape 365"/>
            <p:cNvSpPr/>
            <p:nvPr/>
          </p:nvSpPr>
          <p:spPr>
            <a:xfrm>
              <a:off x="331243" y="202702"/>
              <a:ext cx="188486" cy="44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36" name="Group 369"/>
          <p:cNvGrpSpPr/>
          <p:nvPr/>
        </p:nvGrpSpPr>
        <p:grpSpPr>
          <a:xfrm>
            <a:off x="8233035" y="3978266"/>
            <a:ext cx="448507" cy="448507"/>
            <a:chOff x="0" y="0"/>
            <a:chExt cx="850594" cy="850594"/>
          </a:xfrm>
          <a:solidFill>
            <a:srgbClr val="E60000"/>
          </a:solidFill>
        </p:grpSpPr>
        <p:sp>
          <p:nvSpPr>
            <p:cNvPr id="37" name="Shape 367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09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Shape 368"/>
            <p:cNvSpPr/>
            <p:nvPr/>
          </p:nvSpPr>
          <p:spPr>
            <a:xfrm>
              <a:off x="243825" y="114147"/>
              <a:ext cx="362944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4</a:t>
              </a:r>
            </a:p>
          </p:txBody>
        </p:sp>
      </p:grpSp>
      <p:grpSp>
        <p:nvGrpSpPr>
          <p:cNvPr id="39" name="Group 372"/>
          <p:cNvGrpSpPr/>
          <p:nvPr/>
        </p:nvGrpSpPr>
        <p:grpSpPr>
          <a:xfrm>
            <a:off x="10311984" y="3978266"/>
            <a:ext cx="448507" cy="448507"/>
            <a:chOff x="0" y="0"/>
            <a:chExt cx="850594" cy="850594"/>
          </a:xfrm>
        </p:grpSpPr>
        <p:sp>
          <p:nvSpPr>
            <p:cNvPr id="40" name="Shape 370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5"/>
            </a:solidFill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20000"/>
                </a:lnSpc>
                <a:defRPr sz="11200"/>
              </a:pPr>
              <a:endParaRPr sz="109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Shape 371"/>
            <p:cNvSpPr/>
            <p:nvPr/>
          </p:nvSpPr>
          <p:spPr>
            <a:xfrm>
              <a:off x="331243" y="202702"/>
              <a:ext cx="188486" cy="445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 algn="ctr">
                <a:lnSpc>
                  <a:spcPct val="120000"/>
                </a:lnSpc>
                <a:defRPr sz="1800" b="0">
                  <a:solidFill>
                    <a:srgbClr val="000000"/>
                  </a:solidFill>
                </a:defRPr>
              </a:pPr>
              <a:r>
                <a:rPr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5</a:t>
              </a:r>
            </a:p>
          </p:txBody>
        </p:sp>
      </p:grpSp>
      <p:sp>
        <p:nvSpPr>
          <p:cNvPr id="43" name="Shape 373"/>
          <p:cNvSpPr/>
          <p:nvPr/>
        </p:nvSpPr>
        <p:spPr>
          <a:xfrm>
            <a:off x="1393648" y="4794002"/>
            <a:ext cx="1804918" cy="4296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6" name="Shape 376"/>
          <p:cNvSpPr/>
          <p:nvPr/>
        </p:nvSpPr>
        <p:spPr>
          <a:xfrm>
            <a:off x="3454628" y="4794002"/>
            <a:ext cx="1804918" cy="4296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9" name="Shape 379"/>
          <p:cNvSpPr/>
          <p:nvPr/>
        </p:nvSpPr>
        <p:spPr>
          <a:xfrm>
            <a:off x="5479631" y="4794002"/>
            <a:ext cx="1804918" cy="4296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2" name="Shape 382"/>
          <p:cNvSpPr/>
          <p:nvPr/>
        </p:nvSpPr>
        <p:spPr>
          <a:xfrm>
            <a:off x="7569908" y="4794002"/>
            <a:ext cx="1804918" cy="4296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606B83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5" name="Shape 385"/>
          <p:cNvSpPr/>
          <p:nvPr/>
        </p:nvSpPr>
        <p:spPr>
          <a:xfrm>
            <a:off x="9630886" y="4794002"/>
            <a:ext cx="1804918" cy="4296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</p:spTree>
    <p:extLst>
      <p:ext uri="{BB962C8B-B14F-4D97-AF65-F5344CB8AC3E}">
        <p14:creationId xmlns:p14="http://schemas.microsoft.com/office/powerpoint/2010/main" val="40104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1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6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8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3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8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3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8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dvAuto="0"/>
      <p:bldP spid="7" grpId="0" animBg="1" advAuto="0"/>
      <p:bldP spid="12" grpId="0" advAuto="0"/>
      <p:bldP spid="17" grpId="0" animBg="1" advAuto="0"/>
      <p:bldP spid="22" grpId="0" advAuto="0"/>
      <p:bldP spid="27" grpId="0" advAuto="0"/>
      <p:bldP spid="30" grpId="0" animBg="1" advAuto="0"/>
      <p:bldP spid="33" grpId="0" advAuto="0"/>
      <p:bldP spid="36" grpId="0" animBg="1" advAuto="0"/>
      <p:bldP spid="39" grpId="0" advAuto="0"/>
      <p:bldP spid="43" grpId="0"/>
      <p:bldP spid="46" grpId="0"/>
      <p:bldP spid="49" grpId="0"/>
      <p:bldP spid="52" grpId="0"/>
      <p:bldP spid="5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Freeform 24"/>
          <p:cNvSpPr>
            <a:spLocks/>
          </p:cNvSpPr>
          <p:nvPr/>
        </p:nvSpPr>
        <p:spPr bwMode="auto">
          <a:xfrm rot="5400000">
            <a:off x="2130456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3" name="Freeform 24"/>
          <p:cNvSpPr>
            <a:spLocks/>
          </p:cNvSpPr>
          <p:nvPr/>
        </p:nvSpPr>
        <p:spPr bwMode="auto">
          <a:xfrm rot="5400000">
            <a:off x="4511612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4" name="Freeform 24"/>
          <p:cNvSpPr>
            <a:spLocks/>
          </p:cNvSpPr>
          <p:nvPr/>
        </p:nvSpPr>
        <p:spPr bwMode="auto">
          <a:xfrm rot="5400000">
            <a:off x="6892769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3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6" name="Freeform 24"/>
          <p:cNvSpPr>
            <a:spLocks/>
          </p:cNvSpPr>
          <p:nvPr/>
        </p:nvSpPr>
        <p:spPr bwMode="auto">
          <a:xfrm rot="5400000">
            <a:off x="9273926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9" name="Group 128"/>
          <p:cNvGrpSpPr/>
          <p:nvPr/>
        </p:nvGrpSpPr>
        <p:grpSpPr>
          <a:xfrm>
            <a:off x="2275474" y="2707236"/>
            <a:ext cx="626459" cy="626459"/>
            <a:chOff x="1316879" y="4254550"/>
            <a:chExt cx="684000" cy="684000"/>
          </a:xfrm>
        </p:grpSpPr>
        <p:sp>
          <p:nvSpPr>
            <p:cNvPr id="117" name="Freeform 49"/>
            <p:cNvSpPr>
              <a:spLocks noChangeAspect="1" noEditPoints="1"/>
            </p:cNvSpPr>
            <p:nvPr/>
          </p:nvSpPr>
          <p:spPr bwMode="auto">
            <a:xfrm>
              <a:off x="1467830" y="4412272"/>
              <a:ext cx="407999" cy="347492"/>
            </a:xfrm>
            <a:custGeom>
              <a:avLst/>
              <a:gdLst>
                <a:gd name="T0" fmla="*/ 182 w 400"/>
                <a:gd name="T1" fmla="*/ 180 h 340"/>
                <a:gd name="T2" fmla="*/ 218 w 400"/>
                <a:gd name="T3" fmla="*/ 180 h 340"/>
                <a:gd name="T4" fmla="*/ 218 w 400"/>
                <a:gd name="T5" fmla="*/ 220 h 340"/>
                <a:gd name="T6" fmla="*/ 400 w 400"/>
                <a:gd name="T7" fmla="*/ 220 h 340"/>
                <a:gd name="T8" fmla="*/ 396 w 400"/>
                <a:gd name="T9" fmla="*/ 103 h 340"/>
                <a:gd name="T10" fmla="*/ 356 w 400"/>
                <a:gd name="T11" fmla="*/ 60 h 340"/>
                <a:gd name="T12" fmla="*/ 292 w 400"/>
                <a:gd name="T13" fmla="*/ 60 h 340"/>
                <a:gd name="T14" fmla="*/ 268 w 400"/>
                <a:gd name="T15" fmla="*/ 15 h 340"/>
                <a:gd name="T16" fmla="*/ 244 w 400"/>
                <a:gd name="T17" fmla="*/ 0 h 340"/>
                <a:gd name="T18" fmla="*/ 155 w 400"/>
                <a:gd name="T19" fmla="*/ 0 h 340"/>
                <a:gd name="T20" fmla="*/ 132 w 400"/>
                <a:gd name="T21" fmla="*/ 15 h 340"/>
                <a:gd name="T22" fmla="*/ 108 w 400"/>
                <a:gd name="T23" fmla="*/ 60 h 340"/>
                <a:gd name="T24" fmla="*/ 44 w 400"/>
                <a:gd name="T25" fmla="*/ 60 h 340"/>
                <a:gd name="T26" fmla="*/ 4 w 400"/>
                <a:gd name="T27" fmla="*/ 103 h 340"/>
                <a:gd name="T28" fmla="*/ 0 w 400"/>
                <a:gd name="T29" fmla="*/ 220 h 340"/>
                <a:gd name="T30" fmla="*/ 182 w 400"/>
                <a:gd name="T31" fmla="*/ 220 h 340"/>
                <a:gd name="T32" fmla="*/ 182 w 400"/>
                <a:gd name="T33" fmla="*/ 180 h 340"/>
                <a:gd name="T34" fmla="*/ 153 w 400"/>
                <a:gd name="T35" fmla="*/ 38 h 340"/>
                <a:gd name="T36" fmla="*/ 169 w 400"/>
                <a:gd name="T37" fmla="*/ 28 h 340"/>
                <a:gd name="T38" fmla="*/ 230 w 400"/>
                <a:gd name="T39" fmla="*/ 28 h 340"/>
                <a:gd name="T40" fmla="*/ 247 w 400"/>
                <a:gd name="T41" fmla="*/ 38 h 340"/>
                <a:gd name="T42" fmla="*/ 258 w 400"/>
                <a:gd name="T43" fmla="*/ 60 h 340"/>
                <a:gd name="T44" fmla="*/ 141 w 400"/>
                <a:gd name="T45" fmla="*/ 60 h 340"/>
                <a:gd name="T46" fmla="*/ 153 w 400"/>
                <a:gd name="T47" fmla="*/ 38 h 340"/>
                <a:gd name="T48" fmla="*/ 218 w 400"/>
                <a:gd name="T49" fmla="*/ 280 h 340"/>
                <a:gd name="T50" fmla="*/ 182 w 400"/>
                <a:gd name="T51" fmla="*/ 280 h 340"/>
                <a:gd name="T52" fmla="*/ 182 w 400"/>
                <a:gd name="T53" fmla="*/ 240 h 340"/>
                <a:gd name="T54" fmla="*/ 10 w 400"/>
                <a:gd name="T55" fmla="*/ 240 h 340"/>
                <a:gd name="T56" fmla="*/ 14 w 400"/>
                <a:gd name="T57" fmla="*/ 306 h 340"/>
                <a:gd name="T58" fmla="*/ 50 w 400"/>
                <a:gd name="T59" fmla="*/ 340 h 340"/>
                <a:gd name="T60" fmla="*/ 350 w 400"/>
                <a:gd name="T61" fmla="*/ 340 h 340"/>
                <a:gd name="T62" fmla="*/ 386 w 400"/>
                <a:gd name="T63" fmla="*/ 306 h 340"/>
                <a:gd name="T64" fmla="*/ 390 w 400"/>
                <a:gd name="T65" fmla="*/ 240 h 340"/>
                <a:gd name="T66" fmla="*/ 218 w 400"/>
                <a:gd name="T67" fmla="*/ 240 h 340"/>
                <a:gd name="T68" fmla="*/ 218 w 400"/>
                <a:gd name="T69" fmla="*/ 28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0" h="340">
                  <a:moveTo>
                    <a:pt x="182" y="180"/>
                  </a:moveTo>
                  <a:cubicBezTo>
                    <a:pt x="218" y="180"/>
                    <a:pt x="218" y="180"/>
                    <a:pt x="218" y="180"/>
                  </a:cubicBezTo>
                  <a:cubicBezTo>
                    <a:pt x="218" y="220"/>
                    <a:pt x="218" y="220"/>
                    <a:pt x="218" y="220"/>
                  </a:cubicBezTo>
                  <a:cubicBezTo>
                    <a:pt x="400" y="220"/>
                    <a:pt x="400" y="220"/>
                    <a:pt x="400" y="220"/>
                  </a:cubicBezTo>
                  <a:cubicBezTo>
                    <a:pt x="400" y="220"/>
                    <a:pt x="397" y="131"/>
                    <a:pt x="396" y="103"/>
                  </a:cubicBezTo>
                  <a:cubicBezTo>
                    <a:pt x="395" y="76"/>
                    <a:pt x="385" y="60"/>
                    <a:pt x="356" y="60"/>
                  </a:cubicBezTo>
                  <a:cubicBezTo>
                    <a:pt x="292" y="60"/>
                    <a:pt x="292" y="60"/>
                    <a:pt x="292" y="60"/>
                  </a:cubicBezTo>
                  <a:cubicBezTo>
                    <a:pt x="282" y="41"/>
                    <a:pt x="271" y="21"/>
                    <a:pt x="268" y="15"/>
                  </a:cubicBezTo>
                  <a:cubicBezTo>
                    <a:pt x="261" y="2"/>
                    <a:pt x="259" y="0"/>
                    <a:pt x="244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41" y="0"/>
                    <a:pt x="138" y="2"/>
                    <a:pt x="132" y="15"/>
                  </a:cubicBezTo>
                  <a:cubicBezTo>
                    <a:pt x="129" y="21"/>
                    <a:pt x="118" y="41"/>
                    <a:pt x="108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14" y="60"/>
                    <a:pt x="5" y="76"/>
                    <a:pt x="4" y="103"/>
                  </a:cubicBezTo>
                  <a:cubicBezTo>
                    <a:pt x="3" y="129"/>
                    <a:pt x="0" y="220"/>
                    <a:pt x="0" y="220"/>
                  </a:cubicBezTo>
                  <a:cubicBezTo>
                    <a:pt x="182" y="220"/>
                    <a:pt x="182" y="220"/>
                    <a:pt x="182" y="220"/>
                  </a:cubicBezTo>
                  <a:lnTo>
                    <a:pt x="182" y="180"/>
                  </a:lnTo>
                  <a:close/>
                  <a:moveTo>
                    <a:pt x="153" y="38"/>
                  </a:moveTo>
                  <a:cubicBezTo>
                    <a:pt x="157" y="30"/>
                    <a:pt x="159" y="28"/>
                    <a:pt x="169" y="28"/>
                  </a:cubicBezTo>
                  <a:cubicBezTo>
                    <a:pt x="230" y="28"/>
                    <a:pt x="230" y="28"/>
                    <a:pt x="230" y="28"/>
                  </a:cubicBezTo>
                  <a:cubicBezTo>
                    <a:pt x="241" y="28"/>
                    <a:pt x="242" y="30"/>
                    <a:pt x="247" y="38"/>
                  </a:cubicBezTo>
                  <a:cubicBezTo>
                    <a:pt x="248" y="41"/>
                    <a:pt x="253" y="50"/>
                    <a:pt x="258" y="60"/>
                  </a:cubicBezTo>
                  <a:cubicBezTo>
                    <a:pt x="141" y="60"/>
                    <a:pt x="141" y="60"/>
                    <a:pt x="141" y="60"/>
                  </a:cubicBezTo>
                  <a:cubicBezTo>
                    <a:pt x="146" y="50"/>
                    <a:pt x="151" y="41"/>
                    <a:pt x="153" y="38"/>
                  </a:cubicBezTo>
                  <a:close/>
                  <a:moveTo>
                    <a:pt x="218" y="280"/>
                  </a:moveTo>
                  <a:cubicBezTo>
                    <a:pt x="182" y="280"/>
                    <a:pt x="182" y="280"/>
                    <a:pt x="182" y="280"/>
                  </a:cubicBezTo>
                  <a:cubicBezTo>
                    <a:pt x="182" y="240"/>
                    <a:pt x="182" y="240"/>
                    <a:pt x="182" y="240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40"/>
                    <a:pt x="12" y="276"/>
                    <a:pt x="14" y="306"/>
                  </a:cubicBezTo>
                  <a:cubicBezTo>
                    <a:pt x="14" y="319"/>
                    <a:pt x="18" y="340"/>
                    <a:pt x="50" y="340"/>
                  </a:cubicBezTo>
                  <a:cubicBezTo>
                    <a:pt x="350" y="340"/>
                    <a:pt x="350" y="340"/>
                    <a:pt x="350" y="340"/>
                  </a:cubicBezTo>
                  <a:cubicBezTo>
                    <a:pt x="381" y="340"/>
                    <a:pt x="385" y="319"/>
                    <a:pt x="386" y="306"/>
                  </a:cubicBezTo>
                  <a:cubicBezTo>
                    <a:pt x="388" y="275"/>
                    <a:pt x="390" y="240"/>
                    <a:pt x="390" y="240"/>
                  </a:cubicBezTo>
                  <a:cubicBezTo>
                    <a:pt x="218" y="240"/>
                    <a:pt x="218" y="240"/>
                    <a:pt x="218" y="240"/>
                  </a:cubicBezTo>
                  <a:lnTo>
                    <a:pt x="218" y="28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5" name="Oval 124"/>
            <p:cNvSpPr/>
            <p:nvPr/>
          </p:nvSpPr>
          <p:spPr>
            <a:xfrm>
              <a:off x="1316879" y="4254550"/>
              <a:ext cx="684000" cy="684000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4658173" y="2707236"/>
            <a:ext cx="626459" cy="626459"/>
            <a:chOff x="3401741" y="4254550"/>
            <a:chExt cx="684000" cy="684000"/>
          </a:xfrm>
        </p:grpSpPr>
        <p:sp>
          <p:nvSpPr>
            <p:cNvPr id="120" name="Freeform 31"/>
            <p:cNvSpPr>
              <a:spLocks noChangeAspect="1" noEditPoints="1"/>
            </p:cNvSpPr>
            <p:nvPr/>
          </p:nvSpPr>
          <p:spPr bwMode="auto">
            <a:xfrm>
              <a:off x="3577110" y="4366532"/>
              <a:ext cx="333262" cy="468000"/>
            </a:xfrm>
            <a:custGeom>
              <a:avLst/>
              <a:gdLst>
                <a:gd name="T0" fmla="*/ 90 w 293"/>
                <a:gd name="T1" fmla="*/ 383 h 400"/>
                <a:gd name="T2" fmla="*/ 147 w 293"/>
                <a:gd name="T3" fmla="*/ 400 h 400"/>
                <a:gd name="T4" fmla="*/ 203 w 293"/>
                <a:gd name="T5" fmla="*/ 383 h 400"/>
                <a:gd name="T6" fmla="*/ 203 w 293"/>
                <a:gd name="T7" fmla="*/ 342 h 400"/>
                <a:gd name="T8" fmla="*/ 90 w 293"/>
                <a:gd name="T9" fmla="*/ 342 h 400"/>
                <a:gd name="T10" fmla="*/ 90 w 293"/>
                <a:gd name="T11" fmla="*/ 383 h 400"/>
                <a:gd name="T12" fmla="*/ 201 w 293"/>
                <a:gd name="T13" fmla="*/ 318 h 400"/>
                <a:gd name="T14" fmla="*/ 286 w 293"/>
                <a:gd name="T15" fmla="*/ 116 h 400"/>
                <a:gd name="T16" fmla="*/ 147 w 293"/>
                <a:gd name="T17" fmla="*/ 0 h 400"/>
                <a:gd name="T18" fmla="*/ 7 w 293"/>
                <a:gd name="T19" fmla="*/ 116 h 400"/>
                <a:gd name="T20" fmla="*/ 93 w 293"/>
                <a:gd name="T21" fmla="*/ 318 h 400"/>
                <a:gd name="T22" fmla="*/ 201 w 293"/>
                <a:gd name="T23" fmla="*/ 318 h 400"/>
                <a:gd name="T24" fmla="*/ 50 w 293"/>
                <a:gd name="T25" fmla="*/ 119 h 400"/>
                <a:gd name="T26" fmla="*/ 147 w 293"/>
                <a:gd name="T27" fmla="*/ 41 h 400"/>
                <a:gd name="T28" fmla="*/ 244 w 293"/>
                <a:gd name="T29" fmla="*/ 119 h 400"/>
                <a:gd name="T30" fmla="*/ 208 w 293"/>
                <a:gd name="T31" fmla="*/ 198 h 400"/>
                <a:gd name="T32" fmla="*/ 163 w 293"/>
                <a:gd name="T33" fmla="*/ 283 h 400"/>
                <a:gd name="T34" fmla="*/ 130 w 293"/>
                <a:gd name="T35" fmla="*/ 283 h 400"/>
                <a:gd name="T36" fmla="*/ 86 w 293"/>
                <a:gd name="T37" fmla="*/ 198 h 400"/>
                <a:gd name="T38" fmla="*/ 50 w 293"/>
                <a:gd name="T39" fmla="*/ 119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3" h="400">
                  <a:moveTo>
                    <a:pt x="90" y="383"/>
                  </a:moveTo>
                  <a:cubicBezTo>
                    <a:pt x="106" y="393"/>
                    <a:pt x="125" y="400"/>
                    <a:pt x="147" y="400"/>
                  </a:cubicBezTo>
                  <a:cubicBezTo>
                    <a:pt x="169" y="400"/>
                    <a:pt x="187" y="393"/>
                    <a:pt x="203" y="383"/>
                  </a:cubicBezTo>
                  <a:cubicBezTo>
                    <a:pt x="203" y="342"/>
                    <a:pt x="203" y="342"/>
                    <a:pt x="203" y="342"/>
                  </a:cubicBezTo>
                  <a:cubicBezTo>
                    <a:pt x="90" y="342"/>
                    <a:pt x="90" y="342"/>
                    <a:pt x="90" y="342"/>
                  </a:cubicBezTo>
                  <a:lnTo>
                    <a:pt x="90" y="383"/>
                  </a:lnTo>
                  <a:close/>
                  <a:moveTo>
                    <a:pt x="201" y="318"/>
                  </a:moveTo>
                  <a:cubicBezTo>
                    <a:pt x="201" y="231"/>
                    <a:pt x="293" y="203"/>
                    <a:pt x="286" y="116"/>
                  </a:cubicBezTo>
                  <a:cubicBezTo>
                    <a:pt x="282" y="61"/>
                    <a:pt x="245" y="0"/>
                    <a:pt x="147" y="0"/>
                  </a:cubicBezTo>
                  <a:cubicBezTo>
                    <a:pt x="49" y="0"/>
                    <a:pt x="12" y="61"/>
                    <a:pt x="7" y="116"/>
                  </a:cubicBezTo>
                  <a:cubicBezTo>
                    <a:pt x="0" y="203"/>
                    <a:pt x="93" y="231"/>
                    <a:pt x="93" y="318"/>
                  </a:cubicBezTo>
                  <a:lnTo>
                    <a:pt x="201" y="318"/>
                  </a:lnTo>
                  <a:close/>
                  <a:moveTo>
                    <a:pt x="50" y="119"/>
                  </a:moveTo>
                  <a:cubicBezTo>
                    <a:pt x="54" y="67"/>
                    <a:pt x="89" y="41"/>
                    <a:pt x="147" y="41"/>
                  </a:cubicBezTo>
                  <a:cubicBezTo>
                    <a:pt x="204" y="41"/>
                    <a:pt x="240" y="67"/>
                    <a:pt x="244" y="119"/>
                  </a:cubicBezTo>
                  <a:cubicBezTo>
                    <a:pt x="246" y="148"/>
                    <a:pt x="230" y="167"/>
                    <a:pt x="208" y="198"/>
                  </a:cubicBezTo>
                  <a:cubicBezTo>
                    <a:pt x="192" y="221"/>
                    <a:pt x="172" y="248"/>
                    <a:pt x="163" y="283"/>
                  </a:cubicBezTo>
                  <a:cubicBezTo>
                    <a:pt x="130" y="283"/>
                    <a:pt x="130" y="283"/>
                    <a:pt x="130" y="283"/>
                  </a:cubicBezTo>
                  <a:cubicBezTo>
                    <a:pt x="121" y="248"/>
                    <a:pt x="102" y="221"/>
                    <a:pt x="86" y="198"/>
                  </a:cubicBezTo>
                  <a:cubicBezTo>
                    <a:pt x="64" y="167"/>
                    <a:pt x="47" y="148"/>
                    <a:pt x="50" y="119"/>
                  </a:cubicBez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6" name="Oval 125"/>
            <p:cNvSpPr/>
            <p:nvPr/>
          </p:nvSpPr>
          <p:spPr>
            <a:xfrm>
              <a:off x="3401741" y="4254550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7040872" y="2707236"/>
            <a:ext cx="626459" cy="626459"/>
            <a:chOff x="6006611" y="4240036"/>
            <a:chExt cx="684000" cy="684000"/>
          </a:xfrm>
        </p:grpSpPr>
        <p:sp>
          <p:nvSpPr>
            <p:cNvPr id="119" name="Freeform 44"/>
            <p:cNvSpPr>
              <a:spLocks noChangeAspect="1" noEditPoints="1"/>
            </p:cNvSpPr>
            <p:nvPr/>
          </p:nvSpPr>
          <p:spPr bwMode="auto">
            <a:xfrm>
              <a:off x="6132322" y="4366036"/>
              <a:ext cx="432579" cy="432000"/>
            </a:xfrm>
            <a:custGeom>
              <a:avLst/>
              <a:gdLst>
                <a:gd name="T0" fmla="*/ 287 w 316"/>
                <a:gd name="T1" fmla="*/ 29 h 316"/>
                <a:gd name="T2" fmla="*/ 236 w 316"/>
                <a:gd name="T3" fmla="*/ 4 h 316"/>
                <a:gd name="T4" fmla="*/ 135 w 316"/>
                <a:gd name="T5" fmla="*/ 105 h 316"/>
                <a:gd name="T6" fmla="*/ 20 w 316"/>
                <a:gd name="T7" fmla="*/ 221 h 316"/>
                <a:gd name="T8" fmla="*/ 0 w 316"/>
                <a:gd name="T9" fmla="*/ 316 h 316"/>
                <a:gd name="T10" fmla="*/ 95 w 316"/>
                <a:gd name="T11" fmla="*/ 296 h 316"/>
                <a:gd name="T12" fmla="*/ 210 w 316"/>
                <a:gd name="T13" fmla="*/ 180 h 316"/>
                <a:gd name="T14" fmla="*/ 312 w 316"/>
                <a:gd name="T15" fmla="*/ 79 h 316"/>
                <a:gd name="T16" fmla="*/ 287 w 316"/>
                <a:gd name="T17" fmla="*/ 29 h 316"/>
                <a:gd name="T18" fmla="*/ 89 w 316"/>
                <a:gd name="T19" fmla="*/ 284 h 316"/>
                <a:gd name="T20" fmla="*/ 57 w 316"/>
                <a:gd name="T21" fmla="*/ 291 h 316"/>
                <a:gd name="T22" fmla="*/ 43 w 316"/>
                <a:gd name="T23" fmla="*/ 273 h 316"/>
                <a:gd name="T24" fmla="*/ 24 w 316"/>
                <a:gd name="T25" fmla="*/ 259 h 316"/>
                <a:gd name="T26" fmla="*/ 31 w 316"/>
                <a:gd name="T27" fmla="*/ 226 h 316"/>
                <a:gd name="T28" fmla="*/ 41 w 316"/>
                <a:gd name="T29" fmla="*/ 217 h 316"/>
                <a:gd name="T30" fmla="*/ 78 w 316"/>
                <a:gd name="T31" fmla="*/ 237 h 316"/>
                <a:gd name="T32" fmla="*/ 99 w 316"/>
                <a:gd name="T33" fmla="*/ 275 h 316"/>
                <a:gd name="T34" fmla="*/ 89 w 316"/>
                <a:gd name="T35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6" h="316">
                  <a:moveTo>
                    <a:pt x="287" y="29"/>
                  </a:moveTo>
                  <a:cubicBezTo>
                    <a:pt x="258" y="0"/>
                    <a:pt x="236" y="4"/>
                    <a:pt x="236" y="4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95" y="296"/>
                    <a:pt x="95" y="296"/>
                    <a:pt x="95" y="296"/>
                  </a:cubicBezTo>
                  <a:cubicBezTo>
                    <a:pt x="210" y="180"/>
                    <a:pt x="210" y="180"/>
                    <a:pt x="210" y="180"/>
                  </a:cubicBezTo>
                  <a:cubicBezTo>
                    <a:pt x="312" y="79"/>
                    <a:pt x="312" y="79"/>
                    <a:pt x="312" y="79"/>
                  </a:cubicBezTo>
                  <a:cubicBezTo>
                    <a:pt x="312" y="79"/>
                    <a:pt x="316" y="58"/>
                    <a:pt x="287" y="29"/>
                  </a:cubicBezTo>
                  <a:close/>
                  <a:moveTo>
                    <a:pt x="89" y="284"/>
                  </a:moveTo>
                  <a:cubicBezTo>
                    <a:pt x="57" y="291"/>
                    <a:pt x="57" y="291"/>
                    <a:pt x="57" y="291"/>
                  </a:cubicBezTo>
                  <a:cubicBezTo>
                    <a:pt x="54" y="285"/>
                    <a:pt x="50" y="280"/>
                    <a:pt x="43" y="273"/>
                  </a:cubicBezTo>
                  <a:cubicBezTo>
                    <a:pt x="36" y="266"/>
                    <a:pt x="30" y="262"/>
                    <a:pt x="24" y="259"/>
                  </a:cubicBezTo>
                  <a:cubicBezTo>
                    <a:pt x="31" y="226"/>
                    <a:pt x="31" y="226"/>
                    <a:pt x="31" y="226"/>
                  </a:cubicBezTo>
                  <a:cubicBezTo>
                    <a:pt x="41" y="217"/>
                    <a:pt x="41" y="217"/>
                    <a:pt x="41" y="217"/>
                  </a:cubicBezTo>
                  <a:cubicBezTo>
                    <a:pt x="41" y="217"/>
                    <a:pt x="58" y="217"/>
                    <a:pt x="78" y="237"/>
                  </a:cubicBezTo>
                  <a:cubicBezTo>
                    <a:pt x="98" y="257"/>
                    <a:pt x="99" y="275"/>
                    <a:pt x="99" y="275"/>
                  </a:cubicBezTo>
                  <a:lnTo>
                    <a:pt x="89" y="284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7" name="Oval 126"/>
            <p:cNvSpPr/>
            <p:nvPr/>
          </p:nvSpPr>
          <p:spPr>
            <a:xfrm>
              <a:off x="6006611" y="4240036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9416276" y="2707236"/>
            <a:ext cx="626459" cy="626459"/>
            <a:chOff x="8794034" y="4283578"/>
            <a:chExt cx="684000" cy="684000"/>
          </a:xfrm>
        </p:grpSpPr>
        <p:sp>
          <p:nvSpPr>
            <p:cNvPr id="118" name="Freeform 36"/>
            <p:cNvSpPr>
              <a:spLocks noChangeAspect="1" noEditPoints="1"/>
            </p:cNvSpPr>
            <p:nvPr/>
          </p:nvSpPr>
          <p:spPr bwMode="auto">
            <a:xfrm>
              <a:off x="8879066" y="4481578"/>
              <a:ext cx="513936" cy="288000"/>
            </a:xfrm>
            <a:custGeom>
              <a:avLst/>
              <a:gdLst>
                <a:gd name="T0" fmla="*/ 200 w 400"/>
                <a:gd name="T1" fmla="*/ 0 h 224"/>
                <a:gd name="T2" fmla="*/ 0 w 400"/>
                <a:gd name="T3" fmla="*/ 112 h 224"/>
                <a:gd name="T4" fmla="*/ 200 w 400"/>
                <a:gd name="T5" fmla="*/ 224 h 224"/>
                <a:gd name="T6" fmla="*/ 400 w 400"/>
                <a:gd name="T7" fmla="*/ 112 h 224"/>
                <a:gd name="T8" fmla="*/ 200 w 400"/>
                <a:gd name="T9" fmla="*/ 0 h 224"/>
                <a:gd name="T10" fmla="*/ 200 w 400"/>
                <a:gd name="T11" fmla="*/ 198 h 224"/>
                <a:gd name="T12" fmla="*/ 111 w 400"/>
                <a:gd name="T13" fmla="*/ 112 h 224"/>
                <a:gd name="T14" fmla="*/ 200 w 400"/>
                <a:gd name="T15" fmla="*/ 26 h 224"/>
                <a:gd name="T16" fmla="*/ 289 w 400"/>
                <a:gd name="T17" fmla="*/ 112 h 224"/>
                <a:gd name="T18" fmla="*/ 200 w 400"/>
                <a:gd name="T19" fmla="*/ 198 h 224"/>
                <a:gd name="T20" fmla="*/ 200 w 400"/>
                <a:gd name="T21" fmla="*/ 112 h 224"/>
                <a:gd name="T22" fmla="*/ 200 w 400"/>
                <a:gd name="T23" fmla="*/ 69 h 224"/>
                <a:gd name="T24" fmla="*/ 155 w 400"/>
                <a:gd name="T25" fmla="*/ 112 h 224"/>
                <a:gd name="T26" fmla="*/ 200 w 400"/>
                <a:gd name="T27" fmla="*/ 155 h 224"/>
                <a:gd name="T28" fmla="*/ 244 w 400"/>
                <a:gd name="T29" fmla="*/ 112 h 224"/>
                <a:gd name="T30" fmla="*/ 200 w 400"/>
                <a:gd name="T31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224">
                  <a:moveTo>
                    <a:pt x="200" y="0"/>
                  </a:moveTo>
                  <a:cubicBezTo>
                    <a:pt x="69" y="0"/>
                    <a:pt x="0" y="97"/>
                    <a:pt x="0" y="112"/>
                  </a:cubicBezTo>
                  <a:cubicBezTo>
                    <a:pt x="0" y="127"/>
                    <a:pt x="69" y="224"/>
                    <a:pt x="200" y="224"/>
                  </a:cubicBezTo>
                  <a:cubicBezTo>
                    <a:pt x="331" y="224"/>
                    <a:pt x="400" y="127"/>
                    <a:pt x="400" y="112"/>
                  </a:cubicBezTo>
                  <a:cubicBezTo>
                    <a:pt x="400" y="97"/>
                    <a:pt x="331" y="0"/>
                    <a:pt x="200" y="0"/>
                  </a:cubicBezTo>
                  <a:close/>
                  <a:moveTo>
                    <a:pt x="200" y="198"/>
                  </a:moveTo>
                  <a:cubicBezTo>
                    <a:pt x="151" y="198"/>
                    <a:pt x="111" y="159"/>
                    <a:pt x="111" y="112"/>
                  </a:cubicBezTo>
                  <a:cubicBezTo>
                    <a:pt x="111" y="64"/>
                    <a:pt x="151" y="26"/>
                    <a:pt x="200" y="26"/>
                  </a:cubicBezTo>
                  <a:cubicBezTo>
                    <a:pt x="249" y="26"/>
                    <a:pt x="289" y="64"/>
                    <a:pt x="289" y="112"/>
                  </a:cubicBezTo>
                  <a:cubicBezTo>
                    <a:pt x="289" y="159"/>
                    <a:pt x="249" y="198"/>
                    <a:pt x="200" y="198"/>
                  </a:cubicBezTo>
                  <a:close/>
                  <a:moveTo>
                    <a:pt x="200" y="112"/>
                  </a:moveTo>
                  <a:cubicBezTo>
                    <a:pt x="192" y="103"/>
                    <a:pt x="213" y="69"/>
                    <a:pt x="200" y="69"/>
                  </a:cubicBezTo>
                  <a:cubicBezTo>
                    <a:pt x="175" y="69"/>
                    <a:pt x="155" y="88"/>
                    <a:pt x="155" y="112"/>
                  </a:cubicBezTo>
                  <a:cubicBezTo>
                    <a:pt x="155" y="136"/>
                    <a:pt x="175" y="155"/>
                    <a:pt x="200" y="155"/>
                  </a:cubicBezTo>
                  <a:cubicBezTo>
                    <a:pt x="224" y="155"/>
                    <a:pt x="244" y="136"/>
                    <a:pt x="244" y="112"/>
                  </a:cubicBezTo>
                  <a:cubicBezTo>
                    <a:pt x="244" y="101"/>
                    <a:pt x="207" y="119"/>
                    <a:pt x="200" y="112"/>
                  </a:cubicBez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8" name="Oval 127"/>
            <p:cNvSpPr/>
            <p:nvPr/>
          </p:nvSpPr>
          <p:spPr>
            <a:xfrm>
              <a:off x="8794034" y="4283578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2" name="Content Placeholder 2"/>
          <p:cNvSpPr txBox="1">
            <a:spLocks/>
          </p:cNvSpPr>
          <p:nvPr/>
        </p:nvSpPr>
        <p:spPr>
          <a:xfrm>
            <a:off x="1801415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801416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4246724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4246725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6629010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6629011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9011295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9011296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2001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75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25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75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125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13" grpId="0" animBg="1"/>
      <p:bldP spid="114" grpId="0" animBg="1"/>
      <p:bldP spid="116" grpId="0" animBg="1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25" name="Group 5"/>
          <p:cNvGrpSpPr>
            <a:grpSpLocks/>
          </p:cNvGrpSpPr>
          <p:nvPr/>
        </p:nvGrpSpPr>
        <p:grpSpPr bwMode="auto">
          <a:xfrm>
            <a:off x="4694215" y="2259670"/>
            <a:ext cx="3462814" cy="3375906"/>
            <a:chOff x="0" y="0"/>
            <a:chExt cx="7716441" cy="7523163"/>
          </a:xfrm>
        </p:grpSpPr>
        <p:sp>
          <p:nvSpPr>
            <p:cNvPr id="30726" name="AutoShape 6"/>
            <p:cNvSpPr>
              <a:spLocks/>
            </p:cNvSpPr>
            <p:nvPr/>
          </p:nvSpPr>
          <p:spPr bwMode="auto">
            <a:xfrm>
              <a:off x="3855839" y="0"/>
              <a:ext cx="3117690" cy="2341563"/>
            </a:xfrm>
            <a:custGeom>
              <a:avLst/>
              <a:gdLst>
                <a:gd name="T0" fmla="*/ 1558845 w 21600"/>
                <a:gd name="T1" fmla="*/ 1170782 h 21600"/>
                <a:gd name="T2" fmla="*/ 1558845 w 21600"/>
                <a:gd name="T3" fmla="*/ 1170782 h 21600"/>
                <a:gd name="T4" fmla="*/ 1558845 w 21600"/>
                <a:gd name="T5" fmla="*/ 1170782 h 21600"/>
                <a:gd name="T6" fmla="*/ 1558845 w 21600"/>
                <a:gd name="T7" fmla="*/ 117078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6" y="0"/>
                  </a:moveTo>
                  <a:lnTo>
                    <a:pt x="0" y="10"/>
                  </a:lnTo>
                  <a:lnTo>
                    <a:pt x="181" y="11854"/>
                  </a:lnTo>
                  <a:lnTo>
                    <a:pt x="14811" y="21599"/>
                  </a:lnTo>
                  <a:lnTo>
                    <a:pt x="21599" y="1389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727" name="AutoShape 7"/>
            <p:cNvSpPr>
              <a:spLocks/>
            </p:cNvSpPr>
            <p:nvPr/>
          </p:nvSpPr>
          <p:spPr bwMode="auto">
            <a:xfrm>
              <a:off x="5994092" y="1504950"/>
              <a:ext cx="1719174" cy="3317875"/>
            </a:xfrm>
            <a:custGeom>
              <a:avLst/>
              <a:gdLst>
                <a:gd name="T0" fmla="*/ 859587 w 21600"/>
                <a:gd name="T1" fmla="*/ 1658938 h 21600"/>
                <a:gd name="T2" fmla="*/ 859587 w 21600"/>
                <a:gd name="T3" fmla="*/ 1658938 h 21600"/>
                <a:gd name="T4" fmla="*/ 859587 w 21600"/>
                <a:gd name="T5" fmla="*/ 1658938 h 21600"/>
                <a:gd name="T6" fmla="*/ 859587 w 21600"/>
                <a:gd name="T7" fmla="*/ 165893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2159" y="0"/>
                  </a:moveTo>
                  <a:lnTo>
                    <a:pt x="0" y="5438"/>
                  </a:lnTo>
                  <a:lnTo>
                    <a:pt x="6423" y="20020"/>
                  </a:lnTo>
                  <a:lnTo>
                    <a:pt x="6234" y="20144"/>
                  </a:lnTo>
                  <a:lnTo>
                    <a:pt x="21600" y="21599"/>
                  </a:lnTo>
                  <a:lnTo>
                    <a:pt x="121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728" name="AutoShape 8"/>
            <p:cNvSpPr>
              <a:spLocks/>
            </p:cNvSpPr>
            <p:nvPr/>
          </p:nvSpPr>
          <p:spPr bwMode="auto">
            <a:xfrm>
              <a:off x="5049578" y="4598988"/>
              <a:ext cx="2666863" cy="2924175"/>
            </a:xfrm>
            <a:custGeom>
              <a:avLst/>
              <a:gdLst>
                <a:gd name="T0" fmla="*/ 1333432 w 21600"/>
                <a:gd name="T1" fmla="*/ 1462088 h 21600"/>
                <a:gd name="T2" fmla="*/ 1333432 w 21600"/>
                <a:gd name="T3" fmla="*/ 1462088 h 21600"/>
                <a:gd name="T4" fmla="*/ 1333432 w 21600"/>
                <a:gd name="T5" fmla="*/ 1462088 h 21600"/>
                <a:gd name="T6" fmla="*/ 1333432 w 21600"/>
                <a:gd name="T7" fmla="*/ 146208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1664" y="0"/>
                  </a:moveTo>
                  <a:lnTo>
                    <a:pt x="0" y="13332"/>
                  </a:lnTo>
                  <a:lnTo>
                    <a:pt x="4256" y="21599"/>
                  </a:lnTo>
                  <a:lnTo>
                    <a:pt x="21599" y="1770"/>
                  </a:lnTo>
                  <a:lnTo>
                    <a:pt x="21571" y="1650"/>
                  </a:lnTo>
                  <a:lnTo>
                    <a:pt x="116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729" name="AutoShape 9"/>
            <p:cNvSpPr>
              <a:spLocks/>
            </p:cNvSpPr>
            <p:nvPr/>
          </p:nvSpPr>
          <p:spPr bwMode="auto">
            <a:xfrm>
              <a:off x="2128728" y="6403975"/>
              <a:ext cx="3446286" cy="1119188"/>
            </a:xfrm>
            <a:custGeom>
              <a:avLst/>
              <a:gdLst>
                <a:gd name="T0" fmla="*/ 1723143 w 21600"/>
                <a:gd name="T1" fmla="*/ 559594 h 21600"/>
                <a:gd name="T2" fmla="*/ 1723143 w 21600"/>
                <a:gd name="T3" fmla="*/ 559594 h 21600"/>
                <a:gd name="T4" fmla="*/ 1723143 w 21600"/>
                <a:gd name="T5" fmla="*/ 559594 h 21600"/>
                <a:gd name="T6" fmla="*/ 1723143 w 21600"/>
                <a:gd name="T7" fmla="*/ 5595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8306" y="0"/>
                  </a:moveTo>
                  <a:lnTo>
                    <a:pt x="18276" y="122"/>
                  </a:lnTo>
                  <a:lnTo>
                    <a:pt x="3798" y="122"/>
                  </a:lnTo>
                  <a:lnTo>
                    <a:pt x="0" y="21316"/>
                  </a:lnTo>
                  <a:lnTo>
                    <a:pt x="74" y="21600"/>
                  </a:lnTo>
                  <a:lnTo>
                    <a:pt x="21597" y="21600"/>
                  </a:lnTo>
                  <a:lnTo>
                    <a:pt x="21600" y="21592"/>
                  </a:lnTo>
                  <a:lnTo>
                    <a:pt x="183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730" name="AutoShape 10"/>
            <p:cNvSpPr>
              <a:spLocks/>
            </p:cNvSpPr>
            <p:nvPr/>
          </p:nvSpPr>
          <p:spPr bwMode="auto">
            <a:xfrm>
              <a:off x="0" y="4597400"/>
              <a:ext cx="2735122" cy="2911475"/>
            </a:xfrm>
            <a:custGeom>
              <a:avLst/>
              <a:gdLst>
                <a:gd name="T0" fmla="*/ 1367561 w 21600"/>
                <a:gd name="T1" fmla="*/ 1455738 h 21600"/>
                <a:gd name="T2" fmla="*/ 1367561 w 21600"/>
                <a:gd name="T3" fmla="*/ 1455738 h 21600"/>
                <a:gd name="T4" fmla="*/ 1367561 w 21600"/>
                <a:gd name="T5" fmla="*/ 1455738 h 21600"/>
                <a:gd name="T6" fmla="*/ 1367561 w 21600"/>
                <a:gd name="T7" fmla="*/ 145573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9941" y="0"/>
                  </a:moveTo>
                  <a:lnTo>
                    <a:pt x="3" y="1781"/>
                  </a:lnTo>
                  <a:lnTo>
                    <a:pt x="0" y="1790"/>
                  </a:lnTo>
                  <a:lnTo>
                    <a:pt x="16814" y="21599"/>
                  </a:lnTo>
                  <a:lnTo>
                    <a:pt x="21600" y="13449"/>
                  </a:lnTo>
                  <a:lnTo>
                    <a:pt x="21358" y="13449"/>
                  </a:lnTo>
                  <a:lnTo>
                    <a:pt x="9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731" name="AutoShape 11"/>
            <p:cNvSpPr>
              <a:spLocks/>
            </p:cNvSpPr>
            <p:nvPr/>
          </p:nvSpPr>
          <p:spPr bwMode="auto">
            <a:xfrm>
              <a:off x="0" y="1477963"/>
              <a:ext cx="1776321" cy="3359150"/>
            </a:xfrm>
            <a:custGeom>
              <a:avLst/>
              <a:gdLst>
                <a:gd name="T0" fmla="*/ 888161 w 21600"/>
                <a:gd name="T1" fmla="*/ 1679575 h 21600"/>
                <a:gd name="T2" fmla="*/ 888161 w 21600"/>
                <a:gd name="T3" fmla="*/ 1679575 h 21600"/>
                <a:gd name="T4" fmla="*/ 888161 w 21600"/>
                <a:gd name="T5" fmla="*/ 1679575 h 21600"/>
                <a:gd name="T6" fmla="*/ 888161 w 21600"/>
                <a:gd name="T7" fmla="*/ 167957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9445" y="0"/>
                  </a:moveTo>
                  <a:lnTo>
                    <a:pt x="0" y="21600"/>
                  </a:lnTo>
                  <a:lnTo>
                    <a:pt x="15312" y="20056"/>
                  </a:lnTo>
                  <a:lnTo>
                    <a:pt x="15143" y="19943"/>
                  </a:lnTo>
                  <a:lnTo>
                    <a:pt x="21484" y="5269"/>
                  </a:lnTo>
                  <a:lnTo>
                    <a:pt x="21599" y="5238"/>
                  </a:lnTo>
                  <a:lnTo>
                    <a:pt x="94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732" name="AutoShape 12"/>
            <p:cNvSpPr>
              <a:spLocks/>
            </p:cNvSpPr>
            <p:nvPr/>
          </p:nvSpPr>
          <p:spPr bwMode="auto">
            <a:xfrm>
              <a:off x="769897" y="1588"/>
              <a:ext cx="3122453" cy="2292350"/>
            </a:xfrm>
            <a:custGeom>
              <a:avLst/>
              <a:gdLst>
                <a:gd name="T0" fmla="*/ 1561227 w 21600"/>
                <a:gd name="T1" fmla="*/ 1146175 h 21600"/>
                <a:gd name="T2" fmla="*/ 1561227 w 21600"/>
                <a:gd name="T3" fmla="*/ 1146175 h 21600"/>
                <a:gd name="T4" fmla="*/ 1561227 w 21600"/>
                <a:gd name="T5" fmla="*/ 1146175 h 21600"/>
                <a:gd name="T6" fmla="*/ 1561227 w 21600"/>
                <a:gd name="T7" fmla="*/ 114617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341" y="0"/>
                  </a:moveTo>
                  <a:lnTo>
                    <a:pt x="0" y="13938"/>
                  </a:lnTo>
                  <a:lnTo>
                    <a:pt x="6966" y="21599"/>
                  </a:lnTo>
                  <a:lnTo>
                    <a:pt x="21599" y="12067"/>
                  </a:lnTo>
                  <a:lnTo>
                    <a:pt x="21523" y="12033"/>
                  </a:lnTo>
                  <a:lnTo>
                    <a:pt x="213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0749" name="AutoShape 29"/>
          <p:cNvSpPr>
            <a:spLocks/>
          </p:cNvSpPr>
          <p:nvPr/>
        </p:nvSpPr>
        <p:spPr bwMode="auto">
          <a:xfrm>
            <a:off x="7265739" y="4818638"/>
            <a:ext cx="349913" cy="3432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ctr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s-E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0" name="AutoShape 30"/>
          <p:cNvSpPr>
            <a:spLocks/>
          </p:cNvSpPr>
          <p:nvPr/>
        </p:nvSpPr>
        <p:spPr bwMode="auto">
          <a:xfrm>
            <a:off x="5633368" y="2651128"/>
            <a:ext cx="311406" cy="3432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ctr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s-E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1" name="AutoShape 31"/>
          <p:cNvSpPr>
            <a:spLocks/>
          </p:cNvSpPr>
          <p:nvPr/>
        </p:nvSpPr>
        <p:spPr bwMode="auto">
          <a:xfrm>
            <a:off x="6936602" y="2650845"/>
            <a:ext cx="330659" cy="3432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ctr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s-E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2" name="AutoShape 32"/>
          <p:cNvSpPr>
            <a:spLocks/>
          </p:cNvSpPr>
          <p:nvPr/>
        </p:nvSpPr>
        <p:spPr bwMode="auto">
          <a:xfrm>
            <a:off x="5256543" y="4746646"/>
            <a:ext cx="311406" cy="3432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ctr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06</a:t>
            </a:r>
            <a:endParaRPr lang="es-E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3" name="AutoShape 33"/>
          <p:cNvSpPr>
            <a:spLocks/>
          </p:cNvSpPr>
          <p:nvPr/>
        </p:nvSpPr>
        <p:spPr bwMode="auto">
          <a:xfrm>
            <a:off x="6208391" y="5263982"/>
            <a:ext cx="476317" cy="3432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ctr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lang="es-E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4" name="AutoShape 34"/>
          <p:cNvSpPr>
            <a:spLocks/>
          </p:cNvSpPr>
          <p:nvPr/>
        </p:nvSpPr>
        <p:spPr bwMode="auto">
          <a:xfrm>
            <a:off x="7560403" y="3531997"/>
            <a:ext cx="349913" cy="3432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ctr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s-E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5" name="AutoShape 35"/>
          <p:cNvSpPr>
            <a:spLocks/>
          </p:cNvSpPr>
          <p:nvPr/>
        </p:nvSpPr>
        <p:spPr bwMode="auto">
          <a:xfrm>
            <a:off x="4906630" y="3511906"/>
            <a:ext cx="349913" cy="3432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ctr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07</a:t>
            </a:r>
            <a:endParaRPr lang="es-ES" altLang="zh-CN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6" name="AutoShape 36"/>
          <p:cNvSpPr>
            <a:spLocks/>
          </p:cNvSpPr>
          <p:nvPr/>
        </p:nvSpPr>
        <p:spPr bwMode="auto">
          <a:xfrm>
            <a:off x="2251238" y="2702418"/>
            <a:ext cx="1839020" cy="54914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0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7" name="AutoShape 37"/>
          <p:cNvSpPr>
            <a:spLocks/>
          </p:cNvSpPr>
          <p:nvPr/>
        </p:nvSpPr>
        <p:spPr bwMode="auto">
          <a:xfrm>
            <a:off x="2700733" y="2402732"/>
            <a:ext cx="1391198" cy="2410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0091" tIns="20091" rIns="20091" bIns="20091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58" name="AutoShape 38"/>
          <p:cNvSpPr>
            <a:spLocks/>
          </p:cNvSpPr>
          <p:nvPr/>
        </p:nvSpPr>
        <p:spPr bwMode="auto">
          <a:xfrm>
            <a:off x="4202429" y="2445425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algn="r" defTabSz="308049">
              <a:lnSpc>
                <a:spcPct val="120000"/>
              </a:lnSpc>
              <a:defRPr/>
            </a:pPr>
            <a:endParaRPr lang="es-ES" sz="2109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0759" name="AutoShape 39"/>
          <p:cNvSpPr>
            <a:spLocks/>
          </p:cNvSpPr>
          <p:nvPr/>
        </p:nvSpPr>
        <p:spPr bwMode="auto">
          <a:xfrm>
            <a:off x="8773510" y="2702418"/>
            <a:ext cx="1789519" cy="54914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0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60" name="AutoShape 40"/>
          <p:cNvSpPr>
            <a:spLocks/>
          </p:cNvSpPr>
          <p:nvPr/>
        </p:nvSpPr>
        <p:spPr bwMode="auto">
          <a:xfrm>
            <a:off x="8766814" y="2402732"/>
            <a:ext cx="1429865" cy="2695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0091" tIns="20091" rIns="20091" bIns="20091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l" eaLnBrk="1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61" name="AutoShape 41"/>
          <p:cNvSpPr>
            <a:spLocks/>
          </p:cNvSpPr>
          <p:nvPr/>
        </p:nvSpPr>
        <p:spPr bwMode="auto">
          <a:xfrm>
            <a:off x="8480521" y="2445425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2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308049">
              <a:lnSpc>
                <a:spcPct val="120000"/>
              </a:lnSpc>
              <a:defRPr/>
            </a:pPr>
            <a:endParaRPr lang="es-ES" sz="2109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0762" name="AutoShape 42"/>
          <p:cNvSpPr>
            <a:spLocks/>
          </p:cNvSpPr>
          <p:nvPr/>
        </p:nvSpPr>
        <p:spPr bwMode="auto">
          <a:xfrm>
            <a:off x="2252912" y="3943856"/>
            <a:ext cx="1839020" cy="54914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0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63" name="AutoShape 43"/>
          <p:cNvSpPr>
            <a:spLocks/>
          </p:cNvSpPr>
          <p:nvPr/>
        </p:nvSpPr>
        <p:spPr bwMode="auto">
          <a:xfrm>
            <a:off x="2704577" y="3644170"/>
            <a:ext cx="1394049" cy="2410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0091" tIns="20091" rIns="20091" bIns="20091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64" name="AutoShape 44"/>
          <p:cNvSpPr>
            <a:spLocks/>
          </p:cNvSpPr>
          <p:nvPr/>
        </p:nvSpPr>
        <p:spPr bwMode="auto">
          <a:xfrm>
            <a:off x="4204103" y="3686862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algn="r" defTabSz="308049">
              <a:lnSpc>
                <a:spcPct val="120000"/>
              </a:lnSpc>
              <a:defRPr/>
            </a:pPr>
            <a:endParaRPr lang="es-ES" sz="2109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0765" name="AutoShape 45"/>
          <p:cNvSpPr>
            <a:spLocks/>
          </p:cNvSpPr>
          <p:nvPr/>
        </p:nvSpPr>
        <p:spPr bwMode="auto">
          <a:xfrm>
            <a:off x="8745049" y="3943856"/>
            <a:ext cx="1788782" cy="54914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0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66" name="AutoShape 46"/>
          <p:cNvSpPr>
            <a:spLocks/>
          </p:cNvSpPr>
          <p:nvPr/>
        </p:nvSpPr>
        <p:spPr bwMode="auto">
          <a:xfrm>
            <a:off x="8737515" y="3644170"/>
            <a:ext cx="1429864" cy="2695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0091" tIns="20091" rIns="20091" bIns="20091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l" eaLnBrk="1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67" name="AutoShape 47"/>
          <p:cNvSpPr>
            <a:spLocks/>
          </p:cNvSpPr>
          <p:nvPr/>
        </p:nvSpPr>
        <p:spPr bwMode="auto">
          <a:xfrm>
            <a:off x="8451222" y="3686862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4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308049">
              <a:lnSpc>
                <a:spcPct val="120000"/>
              </a:lnSpc>
              <a:defRPr/>
            </a:pPr>
            <a:endParaRPr lang="es-ES" sz="2109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0768" name="AutoShape 48"/>
          <p:cNvSpPr>
            <a:spLocks/>
          </p:cNvSpPr>
          <p:nvPr/>
        </p:nvSpPr>
        <p:spPr bwMode="auto">
          <a:xfrm>
            <a:off x="2252912" y="5175247"/>
            <a:ext cx="1839020" cy="54914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0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69" name="AutoShape 49"/>
          <p:cNvSpPr>
            <a:spLocks/>
          </p:cNvSpPr>
          <p:nvPr/>
        </p:nvSpPr>
        <p:spPr bwMode="auto">
          <a:xfrm>
            <a:off x="2702444" y="4876399"/>
            <a:ext cx="1389486" cy="2410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0091" tIns="20091" rIns="20091" bIns="20091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70" name="AutoShape 50"/>
          <p:cNvSpPr>
            <a:spLocks/>
          </p:cNvSpPr>
          <p:nvPr/>
        </p:nvSpPr>
        <p:spPr bwMode="auto">
          <a:xfrm>
            <a:off x="4204103" y="4918254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5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algn="r" defTabSz="308049">
              <a:lnSpc>
                <a:spcPct val="120000"/>
              </a:lnSpc>
              <a:defRPr/>
            </a:pPr>
            <a:endParaRPr lang="es-ES" sz="2109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0771" name="AutoShape 51"/>
          <p:cNvSpPr>
            <a:spLocks/>
          </p:cNvSpPr>
          <p:nvPr/>
        </p:nvSpPr>
        <p:spPr bwMode="auto">
          <a:xfrm>
            <a:off x="8745049" y="5175247"/>
            <a:ext cx="1788782" cy="54914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0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72" name="AutoShape 52"/>
          <p:cNvSpPr>
            <a:spLocks/>
          </p:cNvSpPr>
          <p:nvPr/>
        </p:nvSpPr>
        <p:spPr bwMode="auto">
          <a:xfrm>
            <a:off x="8737515" y="4876399"/>
            <a:ext cx="1429864" cy="2695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0091" tIns="20091" rIns="20091" bIns="20091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l" eaLnBrk="1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773" name="AutoShape 53"/>
          <p:cNvSpPr>
            <a:spLocks/>
          </p:cNvSpPr>
          <p:nvPr/>
        </p:nvSpPr>
        <p:spPr bwMode="auto">
          <a:xfrm>
            <a:off x="8451222" y="4918254"/>
            <a:ext cx="227695" cy="2276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chemeClr val="accent6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 anchor="ctr"/>
          <a:lstStyle/>
          <a:p>
            <a:pPr defTabSz="308049">
              <a:lnSpc>
                <a:spcPct val="120000"/>
              </a:lnSpc>
              <a:defRPr/>
            </a:pPr>
            <a:endParaRPr lang="es-ES" sz="2109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376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1100"/>
                            </p:stCondLst>
                            <p:childTnLst>
                              <p:par>
                                <p:cTn id="10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0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7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0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23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0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8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0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3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0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8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0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6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6200"/>
                            </p:stCondLst>
                            <p:childTnLst>
                              <p:par>
                                <p:cTn id="48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0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6800"/>
                            </p:stCondLst>
                            <p:childTnLst>
                              <p:par>
                                <p:cTn id="52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0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07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7400"/>
                            </p:stCondLst>
                            <p:childTnLst>
                              <p:par>
                                <p:cTn id="57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07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07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62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0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86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0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0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92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0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0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9800"/>
                            </p:stCondLst>
                            <p:childTnLst>
                              <p:par>
                                <p:cTn id="76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30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10400"/>
                            </p:stCondLst>
                            <p:childTnLst>
                              <p:par>
                                <p:cTn id="80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0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0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11000"/>
                            </p:stCondLst>
                            <p:childTnLst>
                              <p:par>
                                <p:cTn id="85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07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0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11600"/>
                            </p:stCondLst>
                            <p:childTnLst>
                              <p:par>
                                <p:cTn id="90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30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12200"/>
                            </p:stCondLst>
                            <p:childTnLst>
                              <p:par>
                                <p:cTn id="94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07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07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12800"/>
                            </p:stCondLst>
                            <p:childTnLst>
                              <p:par>
                                <p:cTn id="99" presetID="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07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07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 nodeType="afterGroup">
                            <p:stCondLst>
                              <p:cond delay="13400"/>
                            </p:stCondLst>
                            <p:childTnLst>
                              <p:par>
                                <p:cTn id="104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500"/>
                                        <p:tgtEl>
                                          <p:spTgt spid="30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 nodeType="afterGroup">
                            <p:stCondLst>
                              <p:cond delay="14000"/>
                            </p:stCondLst>
                            <p:childTnLst>
                              <p:par>
                                <p:cTn id="108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0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0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 nodeType="afterGroup">
                            <p:stCondLst>
                              <p:cond delay="14600"/>
                            </p:stCondLst>
                            <p:childTnLst>
                              <p:par>
                                <p:cTn id="113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0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0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 nodeType="afterGroup">
                            <p:stCondLst>
                              <p:cond delay="15200"/>
                            </p:stCondLst>
                            <p:childTnLst>
                              <p:par>
                                <p:cTn id="118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30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49" grpId="0" autoUpdateAnimBg="0"/>
      <p:bldP spid="30750" grpId="0" autoUpdateAnimBg="0"/>
      <p:bldP spid="30751" grpId="0" autoUpdateAnimBg="0"/>
      <p:bldP spid="30752" grpId="0" autoUpdateAnimBg="0"/>
      <p:bldP spid="30753" grpId="0" autoUpdateAnimBg="0"/>
      <p:bldP spid="30754" grpId="0" autoUpdateAnimBg="0"/>
      <p:bldP spid="30755" grpId="0" autoUpdateAnimBg="0"/>
      <p:bldP spid="30756" grpId="0" autoUpdateAnimBg="0"/>
      <p:bldP spid="30757" grpId="0" autoUpdateAnimBg="0"/>
      <p:bldP spid="30759" grpId="0" autoUpdateAnimBg="0"/>
      <p:bldP spid="30760" grpId="0" autoUpdateAnimBg="0"/>
      <p:bldP spid="30762" grpId="0" autoUpdateAnimBg="0"/>
      <p:bldP spid="30763" grpId="0" autoUpdateAnimBg="0"/>
      <p:bldP spid="30765" grpId="0" autoUpdateAnimBg="0"/>
      <p:bldP spid="30766" grpId="0" autoUpdateAnimBg="0"/>
      <p:bldP spid="30768" grpId="0" autoUpdateAnimBg="0"/>
      <p:bldP spid="30769" grpId="0" autoUpdateAnimBg="0"/>
      <p:bldP spid="30771" grpId="0" autoUpdateAnimBg="0"/>
      <p:bldP spid="30772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2530187" y="3456831"/>
            <a:ext cx="480131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zh-CN" altLang="en-US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工作规划综述</a:t>
            </a: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1826652" y="2957618"/>
            <a:ext cx="5504850" cy="1675"/>
          </a:xfrm>
          <a:prstGeom prst="line">
            <a:avLst/>
          </a:prstGeom>
          <a:noFill/>
          <a:ln w="6350" cap="flat" cmpd="sng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2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7422768" y="2021876"/>
            <a:ext cx="3021981" cy="3154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99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zh-CN" altLang="en-US" sz="199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52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5" grpId="0" animBg="1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74821" y="1445953"/>
            <a:ext cx="4011895" cy="2450259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4821" y="3946416"/>
            <a:ext cx="4011895" cy="18090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809658" y="5909406"/>
            <a:ext cx="11236161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12800" y="5971634"/>
            <a:ext cx="11233150" cy="553998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1691" y="4369404"/>
            <a:ext cx="3273278" cy="954107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448819" y="1445953"/>
            <a:ext cx="4011895" cy="2450259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448819" y="3946416"/>
            <a:ext cx="4011895" cy="18090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815693" y="4406338"/>
            <a:ext cx="3273278" cy="954107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522818" y="1445953"/>
            <a:ext cx="4011895" cy="2450259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522818" y="3946416"/>
            <a:ext cx="4011895" cy="180908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889693" y="4406338"/>
            <a:ext cx="3273278" cy="954107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</p:spTree>
    <p:extLst>
      <p:ext uri="{BB962C8B-B14F-4D97-AF65-F5344CB8AC3E}">
        <p14:creationId xmlns:p14="http://schemas.microsoft.com/office/powerpoint/2010/main" val="3177438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4" grpId="0"/>
      <p:bldP spid="15" grpId="0"/>
      <p:bldP spid="17" grpId="0" animBg="1"/>
      <p:bldP spid="18" grpId="0" animBg="1"/>
      <p:bldP spid="19" grpId="0"/>
      <p:bldP spid="20" grpId="0" animBg="1"/>
      <p:bldP spid="21" grpId="0" animBg="1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352" y="1799771"/>
            <a:ext cx="12858397" cy="36331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375" dirty="0"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          </a:t>
            </a:r>
            <a:endParaRPr lang="zh-CN" altLang="en-US" sz="253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MH_Others_1"/>
          <p:cNvSpPr txBox="1"/>
          <p:nvPr>
            <p:custDataLst>
              <p:tags r:id="rId1"/>
            </p:custDataLst>
          </p:nvPr>
        </p:nvSpPr>
        <p:spPr>
          <a:xfrm>
            <a:off x="2413427" y="2251479"/>
            <a:ext cx="3078072" cy="176971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115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19" name="MH_Others_2"/>
          <p:cNvSpPr txBox="1"/>
          <p:nvPr>
            <p:custDataLst>
              <p:tags r:id="rId2"/>
            </p:custDataLst>
          </p:nvPr>
        </p:nvSpPr>
        <p:spPr>
          <a:xfrm>
            <a:off x="2302815" y="4107648"/>
            <a:ext cx="3299296" cy="6771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4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MH_Entry_1"/>
          <p:cNvSpPr/>
          <p:nvPr>
            <p:custDataLst>
              <p:tags r:id="rId3"/>
            </p:custDataLst>
          </p:nvPr>
        </p:nvSpPr>
        <p:spPr>
          <a:xfrm>
            <a:off x="7091961" y="2155553"/>
            <a:ext cx="2466542" cy="369332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个人简历介绍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MH_Entry_2"/>
          <p:cNvSpPr/>
          <p:nvPr>
            <p:custDataLst>
              <p:tags r:id="rId4"/>
            </p:custDataLst>
          </p:nvPr>
        </p:nvSpPr>
        <p:spPr>
          <a:xfrm>
            <a:off x="7091961" y="3025069"/>
            <a:ext cx="2466542" cy="369332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岗位认知概述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MH_Entry_3"/>
          <p:cNvSpPr/>
          <p:nvPr>
            <p:custDataLst>
              <p:tags r:id="rId5"/>
            </p:custDataLst>
          </p:nvPr>
        </p:nvSpPr>
        <p:spPr>
          <a:xfrm>
            <a:off x="7091961" y="3894585"/>
            <a:ext cx="2466542" cy="369332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胜任能力展示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MH_Entry_4"/>
          <p:cNvSpPr/>
          <p:nvPr>
            <p:custDataLst>
              <p:tags r:id="rId6"/>
            </p:custDataLst>
          </p:nvPr>
        </p:nvSpPr>
        <p:spPr>
          <a:xfrm>
            <a:off x="7091961" y="4764101"/>
            <a:ext cx="2466542" cy="369332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工作规划综述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182548"/>
      </p:ext>
    </p:extLst>
  </p:cSld>
  <p:clrMapOvr>
    <a:masterClrMapping/>
  </p:clrMapOvr>
  <p:transition spd="slow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18" grpId="0"/>
      <p:bldP spid="19" grpId="0"/>
      <p:bldP spid="13" grpId="0"/>
      <p:bldP spid="14" grpId="0"/>
      <p:bldP spid="15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61563" y="1636615"/>
            <a:ext cx="10601230" cy="4639424"/>
            <a:chOff x="1100786" y="1551735"/>
            <a:chExt cx="10052640" cy="4399344"/>
          </a:xfrm>
        </p:grpSpPr>
        <p:sp>
          <p:nvSpPr>
            <p:cNvPr id="22" name="Freeform 21"/>
            <p:cNvSpPr/>
            <p:nvPr/>
          </p:nvSpPr>
          <p:spPr>
            <a:xfrm rot="19805282">
              <a:off x="1456384" y="1551735"/>
              <a:ext cx="9350488" cy="4399344"/>
            </a:xfrm>
            <a:custGeom>
              <a:avLst/>
              <a:gdLst>
                <a:gd name="connsiteX0" fmla="*/ 9210674 w 9350488"/>
                <a:gd name="connsiteY0" fmla="*/ 3819266 h 4399344"/>
                <a:gd name="connsiteX1" fmla="*/ 9350488 w 9350488"/>
                <a:gd name="connsiteY1" fmla="*/ 4082226 h 4399344"/>
                <a:gd name="connsiteX2" fmla="*/ 9033370 w 9350488"/>
                <a:gd name="connsiteY2" fmla="*/ 4399344 h 4399344"/>
                <a:gd name="connsiteX3" fmla="*/ 6852320 w 9350488"/>
                <a:gd name="connsiteY3" fmla="*/ 4399344 h 4399344"/>
                <a:gd name="connsiteX4" fmla="*/ 6844759 w 9350488"/>
                <a:gd name="connsiteY4" fmla="*/ 4398581 h 4399344"/>
                <a:gd name="connsiteX5" fmla="*/ 6831730 w 9350488"/>
                <a:gd name="connsiteY5" fmla="*/ 4398964 h 4399344"/>
                <a:gd name="connsiteX6" fmla="*/ 6805150 w 9350488"/>
                <a:gd name="connsiteY6" fmla="*/ 4394589 h 4399344"/>
                <a:gd name="connsiteX7" fmla="*/ 6788410 w 9350488"/>
                <a:gd name="connsiteY7" fmla="*/ 4392901 h 4399344"/>
                <a:gd name="connsiteX8" fmla="*/ 6781081 w 9350488"/>
                <a:gd name="connsiteY8" fmla="*/ 4390626 h 4399344"/>
                <a:gd name="connsiteX9" fmla="*/ 6771692 w 9350488"/>
                <a:gd name="connsiteY9" fmla="*/ 4389080 h 4399344"/>
                <a:gd name="connsiteX10" fmla="*/ 6748678 w 9350488"/>
                <a:gd name="connsiteY10" fmla="*/ 4380567 h 4399344"/>
                <a:gd name="connsiteX11" fmla="*/ 6728884 w 9350488"/>
                <a:gd name="connsiteY11" fmla="*/ 4374423 h 4399344"/>
                <a:gd name="connsiteX12" fmla="*/ 6722076 w 9350488"/>
                <a:gd name="connsiteY12" fmla="*/ 4370728 h 4399344"/>
                <a:gd name="connsiteX13" fmla="*/ 6714626 w 9350488"/>
                <a:gd name="connsiteY13" fmla="*/ 4367972 h 4399344"/>
                <a:gd name="connsiteX14" fmla="*/ 6695104 w 9350488"/>
                <a:gd name="connsiteY14" fmla="*/ 4356088 h 4399344"/>
                <a:gd name="connsiteX15" fmla="*/ 6675017 w 9350488"/>
                <a:gd name="connsiteY15" fmla="*/ 4345185 h 4399344"/>
                <a:gd name="connsiteX16" fmla="*/ 6668890 w 9350488"/>
                <a:gd name="connsiteY16" fmla="*/ 4340130 h 4399344"/>
                <a:gd name="connsiteX17" fmla="*/ 6662274 w 9350488"/>
                <a:gd name="connsiteY17" fmla="*/ 4336102 h 4399344"/>
                <a:gd name="connsiteX18" fmla="*/ 6647012 w 9350488"/>
                <a:gd name="connsiteY18" fmla="*/ 4322079 h 4399344"/>
                <a:gd name="connsiteX19" fmla="*/ 6628085 w 9350488"/>
                <a:gd name="connsiteY19" fmla="*/ 4306462 h 4399344"/>
                <a:gd name="connsiteX20" fmla="*/ 6622029 w 9350488"/>
                <a:gd name="connsiteY20" fmla="*/ 4299122 h 4399344"/>
                <a:gd name="connsiteX21" fmla="*/ 6616378 w 9350488"/>
                <a:gd name="connsiteY21" fmla="*/ 4293931 h 4399344"/>
                <a:gd name="connsiteX22" fmla="*/ 6606505 w 9350488"/>
                <a:gd name="connsiteY22" fmla="*/ 4280307 h 4399344"/>
                <a:gd name="connsiteX23" fmla="*/ 6589361 w 9350488"/>
                <a:gd name="connsiteY23" fmla="*/ 4259529 h 4399344"/>
                <a:gd name="connsiteX24" fmla="*/ 6583143 w 9350488"/>
                <a:gd name="connsiteY24" fmla="*/ 4248073 h 4399344"/>
                <a:gd name="connsiteX25" fmla="*/ 6578683 w 9350488"/>
                <a:gd name="connsiteY25" fmla="*/ 4241920 h 4399344"/>
                <a:gd name="connsiteX26" fmla="*/ 5577164 w 9350488"/>
                <a:gd name="connsiteY26" fmla="*/ 2519482 h 4399344"/>
                <a:gd name="connsiteX27" fmla="*/ 3584720 w 9350488"/>
                <a:gd name="connsiteY27" fmla="*/ 2519482 h 4399344"/>
                <a:gd name="connsiteX28" fmla="*/ 3577151 w 9350488"/>
                <a:gd name="connsiteY28" fmla="*/ 2518719 h 4399344"/>
                <a:gd name="connsiteX29" fmla="*/ 3564128 w 9350488"/>
                <a:gd name="connsiteY29" fmla="*/ 2519102 h 4399344"/>
                <a:gd name="connsiteX30" fmla="*/ 3537559 w 9350488"/>
                <a:gd name="connsiteY30" fmla="*/ 2514728 h 4399344"/>
                <a:gd name="connsiteX31" fmla="*/ 3520810 w 9350488"/>
                <a:gd name="connsiteY31" fmla="*/ 2513039 h 4399344"/>
                <a:gd name="connsiteX32" fmla="*/ 3513476 w 9350488"/>
                <a:gd name="connsiteY32" fmla="*/ 2510763 h 4399344"/>
                <a:gd name="connsiteX33" fmla="*/ 3504091 w 9350488"/>
                <a:gd name="connsiteY33" fmla="*/ 2509217 h 4399344"/>
                <a:gd name="connsiteX34" fmla="*/ 3481082 w 9350488"/>
                <a:gd name="connsiteY34" fmla="*/ 2500707 h 4399344"/>
                <a:gd name="connsiteX35" fmla="*/ 3461284 w 9350488"/>
                <a:gd name="connsiteY35" fmla="*/ 2494561 h 4399344"/>
                <a:gd name="connsiteX36" fmla="*/ 3454474 w 9350488"/>
                <a:gd name="connsiteY36" fmla="*/ 2490865 h 4399344"/>
                <a:gd name="connsiteX37" fmla="*/ 3447024 w 9350488"/>
                <a:gd name="connsiteY37" fmla="*/ 2488109 h 4399344"/>
                <a:gd name="connsiteX38" fmla="*/ 3427503 w 9350488"/>
                <a:gd name="connsiteY38" fmla="*/ 2476226 h 4399344"/>
                <a:gd name="connsiteX39" fmla="*/ 3407416 w 9350488"/>
                <a:gd name="connsiteY39" fmla="*/ 2465323 h 4399344"/>
                <a:gd name="connsiteX40" fmla="*/ 3401290 w 9350488"/>
                <a:gd name="connsiteY40" fmla="*/ 2460268 h 4399344"/>
                <a:gd name="connsiteX41" fmla="*/ 3394672 w 9350488"/>
                <a:gd name="connsiteY41" fmla="*/ 2456239 h 4399344"/>
                <a:gd name="connsiteX42" fmla="*/ 3379407 w 9350488"/>
                <a:gd name="connsiteY42" fmla="*/ 2442213 h 4399344"/>
                <a:gd name="connsiteX43" fmla="*/ 3360484 w 9350488"/>
                <a:gd name="connsiteY43" fmla="*/ 2426600 h 4399344"/>
                <a:gd name="connsiteX44" fmla="*/ 3354430 w 9350488"/>
                <a:gd name="connsiteY44" fmla="*/ 2419263 h 4399344"/>
                <a:gd name="connsiteX45" fmla="*/ 3348776 w 9350488"/>
                <a:gd name="connsiteY45" fmla="*/ 2414068 h 4399344"/>
                <a:gd name="connsiteX46" fmla="*/ 3338897 w 9350488"/>
                <a:gd name="connsiteY46" fmla="*/ 2400437 h 4399344"/>
                <a:gd name="connsiteX47" fmla="*/ 3321761 w 9350488"/>
                <a:gd name="connsiteY47" fmla="*/ 2379667 h 4399344"/>
                <a:gd name="connsiteX48" fmla="*/ 3315545 w 9350488"/>
                <a:gd name="connsiteY48" fmla="*/ 2368216 h 4399344"/>
                <a:gd name="connsiteX49" fmla="*/ 3311081 w 9350488"/>
                <a:gd name="connsiteY49" fmla="*/ 2362057 h 4399344"/>
                <a:gd name="connsiteX50" fmla="*/ 2309562 w 9350488"/>
                <a:gd name="connsiteY50" fmla="*/ 639619 h 4399344"/>
                <a:gd name="connsiteX51" fmla="*/ 317118 w 9350488"/>
                <a:gd name="connsiteY51" fmla="*/ 639619 h 4399344"/>
                <a:gd name="connsiteX52" fmla="*/ 1 w 9350488"/>
                <a:gd name="connsiteY52" fmla="*/ 322501 h 4399344"/>
                <a:gd name="connsiteX53" fmla="*/ 317119 w 9350488"/>
                <a:gd name="connsiteY53" fmla="*/ 5383 h 4399344"/>
                <a:gd name="connsiteX54" fmla="*/ 2436279 w 9350488"/>
                <a:gd name="connsiteY54" fmla="*/ 5383 h 4399344"/>
                <a:gd name="connsiteX55" fmla="*/ 2448735 w 9350488"/>
                <a:gd name="connsiteY55" fmla="*/ 2523 h 4399344"/>
                <a:gd name="connsiteX56" fmla="*/ 2627103 w 9350488"/>
                <a:gd name="connsiteY56" fmla="*/ 31715 h 4399344"/>
                <a:gd name="connsiteX57" fmla="*/ 2650943 w 9350488"/>
                <a:gd name="connsiteY57" fmla="*/ 46228 h 4399344"/>
                <a:gd name="connsiteX58" fmla="*/ 2675472 w 9350488"/>
                <a:gd name="connsiteY58" fmla="*/ 59542 h 4399344"/>
                <a:gd name="connsiteX59" fmla="*/ 2790366 w 9350488"/>
                <a:gd name="connsiteY59" fmla="*/ 199065 h 4399344"/>
                <a:gd name="connsiteX60" fmla="*/ 2794154 w 9350488"/>
                <a:gd name="connsiteY60" fmla="*/ 211270 h 4399344"/>
                <a:gd name="connsiteX61" fmla="*/ 3767495 w 9350488"/>
                <a:gd name="connsiteY61" fmla="*/ 1885246 h 4399344"/>
                <a:gd name="connsiteX62" fmla="*/ 5703881 w 9350488"/>
                <a:gd name="connsiteY62" fmla="*/ 1885246 h 4399344"/>
                <a:gd name="connsiteX63" fmla="*/ 5716337 w 9350488"/>
                <a:gd name="connsiteY63" fmla="*/ 1882386 h 4399344"/>
                <a:gd name="connsiteX64" fmla="*/ 5894704 w 9350488"/>
                <a:gd name="connsiteY64" fmla="*/ 1911577 h 4399344"/>
                <a:gd name="connsiteX65" fmla="*/ 5930433 w 9350488"/>
                <a:gd name="connsiteY65" fmla="*/ 1933328 h 4399344"/>
                <a:gd name="connsiteX66" fmla="*/ 5943074 w 9350488"/>
                <a:gd name="connsiteY66" fmla="*/ 1939405 h 4399344"/>
                <a:gd name="connsiteX67" fmla="*/ 6044613 w 9350488"/>
                <a:gd name="connsiteY67" fmla="*/ 2051207 h 4399344"/>
                <a:gd name="connsiteX68" fmla="*/ 6057322 w 9350488"/>
                <a:gd name="connsiteY68" fmla="*/ 2083506 h 4399344"/>
                <a:gd name="connsiteX69" fmla="*/ 7035096 w 9350488"/>
                <a:gd name="connsiteY69" fmla="*/ 3765107 h 4399344"/>
                <a:gd name="connsiteX70" fmla="*/ 9033370 w 9350488"/>
                <a:gd name="connsiteY70" fmla="*/ 3765107 h 4399344"/>
                <a:gd name="connsiteX71" fmla="*/ 9210674 w 9350488"/>
                <a:gd name="connsiteY71" fmla="*/ 3819266 h 439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9350488" h="4399344">
                  <a:moveTo>
                    <a:pt x="9210674" y="3819266"/>
                  </a:moveTo>
                  <a:cubicBezTo>
                    <a:pt x="9295028" y="3876255"/>
                    <a:pt x="9350488" y="3972763"/>
                    <a:pt x="9350488" y="4082226"/>
                  </a:cubicBezTo>
                  <a:cubicBezTo>
                    <a:pt x="9350488" y="4257365"/>
                    <a:pt x="9208509" y="4399344"/>
                    <a:pt x="9033370" y="4399344"/>
                  </a:cubicBezTo>
                  <a:lnTo>
                    <a:pt x="6852320" y="4399344"/>
                  </a:lnTo>
                  <a:lnTo>
                    <a:pt x="6844759" y="4398581"/>
                  </a:lnTo>
                  <a:lnTo>
                    <a:pt x="6831730" y="4398964"/>
                  </a:lnTo>
                  <a:lnTo>
                    <a:pt x="6805150" y="4394589"/>
                  </a:lnTo>
                  <a:lnTo>
                    <a:pt x="6788410" y="4392901"/>
                  </a:lnTo>
                  <a:lnTo>
                    <a:pt x="6781081" y="4390626"/>
                  </a:lnTo>
                  <a:lnTo>
                    <a:pt x="6771692" y="4389080"/>
                  </a:lnTo>
                  <a:lnTo>
                    <a:pt x="6748678" y="4380567"/>
                  </a:lnTo>
                  <a:lnTo>
                    <a:pt x="6728884" y="4374423"/>
                  </a:lnTo>
                  <a:lnTo>
                    <a:pt x="6722076" y="4370728"/>
                  </a:lnTo>
                  <a:lnTo>
                    <a:pt x="6714626" y="4367972"/>
                  </a:lnTo>
                  <a:lnTo>
                    <a:pt x="6695104" y="4356088"/>
                  </a:lnTo>
                  <a:lnTo>
                    <a:pt x="6675017" y="4345185"/>
                  </a:lnTo>
                  <a:lnTo>
                    <a:pt x="6668890" y="4340130"/>
                  </a:lnTo>
                  <a:lnTo>
                    <a:pt x="6662274" y="4336102"/>
                  </a:lnTo>
                  <a:lnTo>
                    <a:pt x="6647012" y="4322079"/>
                  </a:lnTo>
                  <a:lnTo>
                    <a:pt x="6628085" y="4306462"/>
                  </a:lnTo>
                  <a:lnTo>
                    <a:pt x="6622029" y="4299122"/>
                  </a:lnTo>
                  <a:lnTo>
                    <a:pt x="6616378" y="4293931"/>
                  </a:lnTo>
                  <a:lnTo>
                    <a:pt x="6606505" y="4280307"/>
                  </a:lnTo>
                  <a:lnTo>
                    <a:pt x="6589361" y="4259529"/>
                  </a:lnTo>
                  <a:lnTo>
                    <a:pt x="6583143" y="4248073"/>
                  </a:lnTo>
                  <a:lnTo>
                    <a:pt x="6578683" y="4241920"/>
                  </a:lnTo>
                  <a:lnTo>
                    <a:pt x="5577164" y="2519482"/>
                  </a:lnTo>
                  <a:lnTo>
                    <a:pt x="3584720" y="2519482"/>
                  </a:lnTo>
                  <a:lnTo>
                    <a:pt x="3577151" y="2518719"/>
                  </a:lnTo>
                  <a:lnTo>
                    <a:pt x="3564128" y="2519102"/>
                  </a:lnTo>
                  <a:lnTo>
                    <a:pt x="3537559" y="2514728"/>
                  </a:lnTo>
                  <a:lnTo>
                    <a:pt x="3520810" y="2513039"/>
                  </a:lnTo>
                  <a:lnTo>
                    <a:pt x="3513476" y="2510763"/>
                  </a:lnTo>
                  <a:lnTo>
                    <a:pt x="3504091" y="2509217"/>
                  </a:lnTo>
                  <a:lnTo>
                    <a:pt x="3481082" y="2500707"/>
                  </a:lnTo>
                  <a:lnTo>
                    <a:pt x="3461284" y="2494561"/>
                  </a:lnTo>
                  <a:lnTo>
                    <a:pt x="3454474" y="2490865"/>
                  </a:lnTo>
                  <a:lnTo>
                    <a:pt x="3447024" y="2488109"/>
                  </a:lnTo>
                  <a:lnTo>
                    <a:pt x="3427503" y="2476226"/>
                  </a:lnTo>
                  <a:lnTo>
                    <a:pt x="3407416" y="2465323"/>
                  </a:lnTo>
                  <a:lnTo>
                    <a:pt x="3401290" y="2460268"/>
                  </a:lnTo>
                  <a:lnTo>
                    <a:pt x="3394672" y="2456239"/>
                  </a:lnTo>
                  <a:lnTo>
                    <a:pt x="3379407" y="2442213"/>
                  </a:lnTo>
                  <a:lnTo>
                    <a:pt x="3360484" y="2426600"/>
                  </a:lnTo>
                  <a:lnTo>
                    <a:pt x="3354430" y="2419263"/>
                  </a:lnTo>
                  <a:lnTo>
                    <a:pt x="3348776" y="2414068"/>
                  </a:lnTo>
                  <a:lnTo>
                    <a:pt x="3338897" y="2400437"/>
                  </a:lnTo>
                  <a:lnTo>
                    <a:pt x="3321761" y="2379667"/>
                  </a:lnTo>
                  <a:lnTo>
                    <a:pt x="3315545" y="2368216"/>
                  </a:lnTo>
                  <a:lnTo>
                    <a:pt x="3311081" y="2362057"/>
                  </a:lnTo>
                  <a:lnTo>
                    <a:pt x="2309562" y="639619"/>
                  </a:lnTo>
                  <a:lnTo>
                    <a:pt x="317118" y="639619"/>
                  </a:lnTo>
                  <a:cubicBezTo>
                    <a:pt x="141979" y="639619"/>
                    <a:pt x="0" y="497640"/>
                    <a:pt x="1" y="322501"/>
                  </a:cubicBezTo>
                  <a:cubicBezTo>
                    <a:pt x="0" y="147362"/>
                    <a:pt x="141979" y="5383"/>
                    <a:pt x="317119" y="5383"/>
                  </a:cubicBezTo>
                  <a:lnTo>
                    <a:pt x="2436279" y="5383"/>
                  </a:lnTo>
                  <a:lnTo>
                    <a:pt x="2448735" y="2523"/>
                  </a:lnTo>
                  <a:cubicBezTo>
                    <a:pt x="2510031" y="-5274"/>
                    <a:pt x="2572102" y="5149"/>
                    <a:pt x="2627103" y="31715"/>
                  </a:cubicBezTo>
                  <a:lnTo>
                    <a:pt x="2650943" y="46228"/>
                  </a:lnTo>
                  <a:lnTo>
                    <a:pt x="2675472" y="59542"/>
                  </a:lnTo>
                  <a:cubicBezTo>
                    <a:pt x="2726084" y="93735"/>
                    <a:pt x="2766295" y="142156"/>
                    <a:pt x="2790366" y="199065"/>
                  </a:cubicBezTo>
                  <a:lnTo>
                    <a:pt x="2794154" y="211270"/>
                  </a:lnTo>
                  <a:lnTo>
                    <a:pt x="3767495" y="1885246"/>
                  </a:lnTo>
                  <a:lnTo>
                    <a:pt x="5703881" y="1885246"/>
                  </a:lnTo>
                  <a:lnTo>
                    <a:pt x="5716337" y="1882386"/>
                  </a:lnTo>
                  <a:cubicBezTo>
                    <a:pt x="5777633" y="1874589"/>
                    <a:pt x="5839704" y="1885011"/>
                    <a:pt x="5894704" y="1911577"/>
                  </a:cubicBezTo>
                  <a:lnTo>
                    <a:pt x="5930433" y="1933328"/>
                  </a:lnTo>
                  <a:lnTo>
                    <a:pt x="5943074" y="1939405"/>
                  </a:lnTo>
                  <a:cubicBezTo>
                    <a:pt x="5985251" y="1967899"/>
                    <a:pt x="6020204" y="2006273"/>
                    <a:pt x="6044613" y="2051207"/>
                  </a:cubicBezTo>
                  <a:lnTo>
                    <a:pt x="6057322" y="2083506"/>
                  </a:lnTo>
                  <a:lnTo>
                    <a:pt x="7035096" y="3765107"/>
                  </a:lnTo>
                  <a:lnTo>
                    <a:pt x="9033370" y="3765107"/>
                  </a:lnTo>
                  <a:cubicBezTo>
                    <a:pt x="9099047" y="3765107"/>
                    <a:pt x="9160061" y="3785073"/>
                    <a:pt x="9210674" y="381926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" name="Rounded Rectangle 4"/>
            <p:cNvSpPr/>
            <p:nvPr/>
          </p:nvSpPr>
          <p:spPr>
            <a:xfrm rot="19805282">
              <a:off x="1100786" y="3962064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 rot="19805282">
              <a:off x="2976655" y="2907046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 rot="19805282">
              <a:off x="4856481" y="3966200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 rot="19805282">
              <a:off x="6750373" y="2907049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Rounded Rectangle 20"/>
            <p:cNvSpPr/>
            <p:nvPr/>
          </p:nvSpPr>
          <p:spPr>
            <a:xfrm rot="19805282">
              <a:off x="10518517" y="2907047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 rot="19805282">
              <a:off x="8614859" y="3962065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3100417" y="3031426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878905" y="3031426"/>
              <a:ext cx="377843" cy="362576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25"/>
            <p:cNvSpPr>
              <a:spLocks noEditPoints="1"/>
            </p:cNvSpPr>
            <p:nvPr/>
          </p:nvSpPr>
          <p:spPr bwMode="auto">
            <a:xfrm>
              <a:off x="5005051" y="4114114"/>
              <a:ext cx="337768" cy="3301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8773924" y="4087398"/>
              <a:ext cx="316777" cy="383568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cxnSp>
        <p:nvCxnSpPr>
          <p:cNvPr id="38" name="Straight Arrow Connector 37"/>
          <p:cNvCxnSpPr/>
          <p:nvPr/>
        </p:nvCxnSpPr>
        <p:spPr>
          <a:xfrm>
            <a:off x="3474579" y="3956327"/>
            <a:ext cx="0" cy="1013398"/>
          </a:xfrm>
          <a:prstGeom prst="straightConnector1">
            <a:avLst/>
          </a:prstGeom>
          <a:ln w="6350">
            <a:solidFill>
              <a:schemeClr val="bg1">
                <a:lumMod val="6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454235" y="3956327"/>
            <a:ext cx="0" cy="1013398"/>
          </a:xfrm>
          <a:prstGeom prst="straightConnector1">
            <a:avLst/>
          </a:prstGeom>
          <a:ln w="6350">
            <a:solidFill>
              <a:schemeClr val="bg1">
                <a:lumMod val="6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9440759" y="2943490"/>
            <a:ext cx="0" cy="1013398"/>
          </a:xfrm>
          <a:prstGeom prst="straightConnector1">
            <a:avLst/>
          </a:prstGeom>
          <a:ln w="6350">
            <a:solidFill>
              <a:schemeClr val="bg1">
                <a:lumMod val="6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476570" y="2943490"/>
            <a:ext cx="0" cy="1013398"/>
          </a:xfrm>
          <a:prstGeom prst="straightConnector1">
            <a:avLst/>
          </a:prstGeom>
          <a:ln w="6350">
            <a:solidFill>
              <a:schemeClr val="bg1">
                <a:lumMod val="6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2205729" y="5176348"/>
            <a:ext cx="2537702" cy="824682"/>
            <a:chOff x="1929542" y="4908274"/>
            <a:chExt cx="2729132" cy="782003"/>
          </a:xfrm>
        </p:grpSpPr>
        <p:sp>
          <p:nvSpPr>
            <p:cNvPr id="44" name="TextBox 43"/>
            <p:cNvSpPr txBox="1"/>
            <p:nvPr/>
          </p:nvSpPr>
          <p:spPr>
            <a:xfrm>
              <a:off x="2519031" y="4908274"/>
              <a:ext cx="1550153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929542" y="5195350"/>
              <a:ext cx="2729132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185385" y="5201374"/>
            <a:ext cx="2537702" cy="799656"/>
            <a:chOff x="5703260" y="4932005"/>
            <a:chExt cx="2729132" cy="758272"/>
          </a:xfrm>
        </p:grpSpPr>
        <p:sp>
          <p:nvSpPr>
            <p:cNvPr id="48" name="TextBox 47"/>
            <p:cNvSpPr txBox="1"/>
            <p:nvPr/>
          </p:nvSpPr>
          <p:spPr>
            <a:xfrm>
              <a:off x="6292750" y="4932005"/>
              <a:ext cx="1550153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5703260" y="5195350"/>
              <a:ext cx="2729132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168723" y="1709795"/>
            <a:ext cx="2611174" cy="815016"/>
            <a:chOff x="4038291" y="1621125"/>
            <a:chExt cx="2304129" cy="772840"/>
          </a:xfrm>
        </p:grpSpPr>
        <p:sp>
          <p:nvSpPr>
            <p:cNvPr id="50" name="TextBox 49"/>
            <p:cNvSpPr txBox="1"/>
            <p:nvPr/>
          </p:nvSpPr>
          <p:spPr>
            <a:xfrm>
              <a:off x="4554393" y="1621125"/>
              <a:ext cx="1271925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038291" y="1899037"/>
              <a:ext cx="2304129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114883" y="1721694"/>
            <a:ext cx="2611174" cy="803111"/>
            <a:chOff x="7780247" y="1632414"/>
            <a:chExt cx="2304129" cy="761553"/>
          </a:xfrm>
        </p:grpSpPr>
        <p:sp>
          <p:nvSpPr>
            <p:cNvPr id="52" name="TextBox 51"/>
            <p:cNvSpPr txBox="1"/>
            <p:nvPr/>
          </p:nvSpPr>
          <p:spPr>
            <a:xfrm>
              <a:off x="8296348" y="1632414"/>
              <a:ext cx="1271925" cy="311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780247" y="1899037"/>
              <a:ext cx="2304129" cy="4949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289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94"/>
          <p:cNvGrpSpPr/>
          <p:nvPr/>
        </p:nvGrpSpPr>
        <p:grpSpPr>
          <a:xfrm>
            <a:off x="2296957" y="2069245"/>
            <a:ext cx="559901" cy="559901"/>
            <a:chOff x="0" y="0"/>
            <a:chExt cx="1243363" cy="1243363"/>
          </a:xfrm>
        </p:grpSpPr>
        <p:sp>
          <p:nvSpPr>
            <p:cNvPr id="3" name="Shape 1290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4" name="Group 1293"/>
            <p:cNvGrpSpPr/>
            <p:nvPr/>
          </p:nvGrpSpPr>
          <p:grpSpPr>
            <a:xfrm>
              <a:off x="374055" y="351222"/>
              <a:ext cx="495253" cy="540919"/>
              <a:chOff x="0" y="0"/>
              <a:chExt cx="495252" cy="540918"/>
            </a:xfrm>
          </p:grpSpPr>
          <p:sp>
            <p:nvSpPr>
              <p:cNvPr id="5" name="Shape 1291"/>
              <p:cNvSpPr/>
              <p:nvPr/>
            </p:nvSpPr>
            <p:spPr>
              <a:xfrm>
                <a:off x="107933" y="0"/>
                <a:ext cx="270131" cy="270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164" y="18436"/>
                    </a:moveTo>
                    <a:cubicBezTo>
                      <a:pt x="5273" y="20546"/>
                      <a:pt x="7818" y="21600"/>
                      <a:pt x="10800" y="21600"/>
                    </a:cubicBezTo>
                    <a:cubicBezTo>
                      <a:pt x="13782" y="21600"/>
                      <a:pt x="16327" y="20546"/>
                      <a:pt x="18436" y="18436"/>
                    </a:cubicBezTo>
                    <a:cubicBezTo>
                      <a:pt x="20546" y="16327"/>
                      <a:pt x="21600" y="13782"/>
                      <a:pt x="21600" y="10800"/>
                    </a:cubicBezTo>
                    <a:cubicBezTo>
                      <a:pt x="21600" y="7818"/>
                      <a:pt x="20546" y="5273"/>
                      <a:pt x="18436" y="3164"/>
                    </a:cubicBezTo>
                    <a:cubicBezTo>
                      <a:pt x="16327" y="1054"/>
                      <a:pt x="13782" y="0"/>
                      <a:pt x="10800" y="0"/>
                    </a:cubicBezTo>
                    <a:cubicBezTo>
                      <a:pt x="7818" y="0"/>
                      <a:pt x="5273" y="1055"/>
                      <a:pt x="3164" y="3164"/>
                    </a:cubicBezTo>
                    <a:cubicBezTo>
                      <a:pt x="1055" y="5273"/>
                      <a:pt x="0" y="7818"/>
                      <a:pt x="0" y="10800"/>
                    </a:cubicBezTo>
                    <a:cubicBezTo>
                      <a:pt x="0" y="13782"/>
                      <a:pt x="1055" y="16327"/>
                      <a:pt x="3164" y="18436"/>
                    </a:cubicBezTo>
                    <a:cubicBezTo>
                      <a:pt x="3164" y="18436"/>
                      <a:pt x="3164" y="18436"/>
                      <a:pt x="3164" y="1843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499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" name="Shape 1292"/>
              <p:cNvSpPr/>
              <p:nvPr/>
            </p:nvSpPr>
            <p:spPr>
              <a:xfrm>
                <a:off x="0" y="248248"/>
                <a:ext cx="495253" cy="292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32" y="9360"/>
                    </a:moveTo>
                    <a:cubicBezTo>
                      <a:pt x="21225" y="8347"/>
                      <a:pt x="21089" y="7408"/>
                      <a:pt x="20925" y="6543"/>
                    </a:cubicBezTo>
                    <a:cubicBezTo>
                      <a:pt x="20761" y="5678"/>
                      <a:pt x="20542" y="4834"/>
                      <a:pt x="20266" y="4011"/>
                    </a:cubicBezTo>
                    <a:cubicBezTo>
                      <a:pt x="19989" y="3190"/>
                      <a:pt x="19673" y="2489"/>
                      <a:pt x="19314" y="1909"/>
                    </a:cubicBezTo>
                    <a:cubicBezTo>
                      <a:pt x="18957" y="1329"/>
                      <a:pt x="18519" y="867"/>
                      <a:pt x="18002" y="520"/>
                    </a:cubicBezTo>
                    <a:cubicBezTo>
                      <a:pt x="17487" y="175"/>
                      <a:pt x="16916" y="0"/>
                      <a:pt x="16292" y="0"/>
                    </a:cubicBezTo>
                    <a:cubicBezTo>
                      <a:pt x="16190" y="0"/>
                      <a:pt x="15970" y="187"/>
                      <a:pt x="15632" y="559"/>
                    </a:cubicBezTo>
                    <a:cubicBezTo>
                      <a:pt x="15295" y="931"/>
                      <a:pt x="14922" y="1348"/>
                      <a:pt x="14512" y="1805"/>
                    </a:cubicBezTo>
                    <a:cubicBezTo>
                      <a:pt x="14103" y="2264"/>
                      <a:pt x="13557" y="2680"/>
                      <a:pt x="12871" y="3051"/>
                    </a:cubicBezTo>
                    <a:cubicBezTo>
                      <a:pt x="12185" y="3423"/>
                      <a:pt x="11496" y="3610"/>
                      <a:pt x="10800" y="3610"/>
                    </a:cubicBezTo>
                    <a:cubicBezTo>
                      <a:pt x="10104" y="3610"/>
                      <a:pt x="9414" y="3423"/>
                      <a:pt x="8729" y="3051"/>
                    </a:cubicBezTo>
                    <a:cubicBezTo>
                      <a:pt x="8043" y="2680"/>
                      <a:pt x="7496" y="2264"/>
                      <a:pt x="7087" y="1805"/>
                    </a:cubicBezTo>
                    <a:cubicBezTo>
                      <a:pt x="6678" y="1348"/>
                      <a:pt x="6304" y="931"/>
                      <a:pt x="5967" y="559"/>
                    </a:cubicBezTo>
                    <a:cubicBezTo>
                      <a:pt x="5630" y="187"/>
                      <a:pt x="5410" y="0"/>
                      <a:pt x="5308" y="0"/>
                    </a:cubicBezTo>
                    <a:cubicBezTo>
                      <a:pt x="4684" y="0"/>
                      <a:pt x="4113" y="175"/>
                      <a:pt x="3597" y="520"/>
                    </a:cubicBezTo>
                    <a:cubicBezTo>
                      <a:pt x="3081" y="867"/>
                      <a:pt x="2643" y="1329"/>
                      <a:pt x="2286" y="1909"/>
                    </a:cubicBezTo>
                    <a:cubicBezTo>
                      <a:pt x="1927" y="2488"/>
                      <a:pt x="1611" y="3190"/>
                      <a:pt x="1334" y="4011"/>
                    </a:cubicBezTo>
                    <a:cubicBezTo>
                      <a:pt x="1058" y="4834"/>
                      <a:pt x="839" y="5678"/>
                      <a:pt x="675" y="6543"/>
                    </a:cubicBezTo>
                    <a:cubicBezTo>
                      <a:pt x="511" y="7408"/>
                      <a:pt x="375" y="8347"/>
                      <a:pt x="268" y="9360"/>
                    </a:cubicBezTo>
                    <a:cubicBezTo>
                      <a:pt x="161" y="10371"/>
                      <a:pt x="89" y="11314"/>
                      <a:pt x="53" y="12189"/>
                    </a:cubicBezTo>
                    <a:cubicBezTo>
                      <a:pt x="17" y="13063"/>
                      <a:pt x="0" y="13959"/>
                      <a:pt x="0" y="14877"/>
                    </a:cubicBezTo>
                    <a:cubicBezTo>
                      <a:pt x="0" y="16953"/>
                      <a:pt x="372" y="18593"/>
                      <a:pt x="1119" y="19795"/>
                    </a:cubicBezTo>
                    <a:cubicBezTo>
                      <a:pt x="1866" y="20998"/>
                      <a:pt x="2858" y="21600"/>
                      <a:pt x="4096" y="21600"/>
                    </a:cubicBezTo>
                    <a:lnTo>
                      <a:pt x="17504" y="21600"/>
                    </a:lnTo>
                    <a:cubicBezTo>
                      <a:pt x="18741" y="21600"/>
                      <a:pt x="19734" y="20998"/>
                      <a:pt x="20480" y="19795"/>
                    </a:cubicBezTo>
                    <a:cubicBezTo>
                      <a:pt x="21227" y="18593"/>
                      <a:pt x="21600" y="16953"/>
                      <a:pt x="21600" y="14877"/>
                    </a:cubicBezTo>
                    <a:cubicBezTo>
                      <a:pt x="21600" y="13959"/>
                      <a:pt x="21582" y="13063"/>
                      <a:pt x="21547" y="12189"/>
                    </a:cubicBezTo>
                    <a:cubicBezTo>
                      <a:pt x="21511" y="11314"/>
                      <a:pt x="21439" y="10371"/>
                      <a:pt x="21332" y="9360"/>
                    </a:cubicBezTo>
                    <a:cubicBezTo>
                      <a:pt x="21332" y="9360"/>
                      <a:pt x="21332" y="9360"/>
                      <a:pt x="21332" y="936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499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7" name="Shape 1319"/>
          <p:cNvSpPr/>
          <p:nvPr/>
        </p:nvSpPr>
        <p:spPr>
          <a:xfrm flipV="1">
            <a:off x="2855201" y="2348193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Shape 1320"/>
          <p:cNvSpPr/>
          <p:nvPr/>
        </p:nvSpPr>
        <p:spPr>
          <a:xfrm flipV="1">
            <a:off x="5073916" y="2348193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Shape 1321"/>
          <p:cNvSpPr/>
          <p:nvPr/>
        </p:nvSpPr>
        <p:spPr>
          <a:xfrm flipV="1">
            <a:off x="7292633" y="2348193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Shape 1322"/>
          <p:cNvSpPr/>
          <p:nvPr/>
        </p:nvSpPr>
        <p:spPr>
          <a:xfrm flipH="1">
            <a:off x="3134655" y="4755195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Shape 1323"/>
          <p:cNvSpPr/>
          <p:nvPr/>
        </p:nvSpPr>
        <p:spPr>
          <a:xfrm flipH="1">
            <a:off x="5353370" y="4755195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Shape 1324"/>
          <p:cNvSpPr/>
          <p:nvPr/>
        </p:nvSpPr>
        <p:spPr>
          <a:xfrm flipH="1">
            <a:off x="7572085" y="4755195"/>
            <a:ext cx="138101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Shape 1325"/>
          <p:cNvSpPr/>
          <p:nvPr/>
        </p:nvSpPr>
        <p:spPr>
          <a:xfrm flipV="1">
            <a:off x="9510565" y="2348193"/>
            <a:ext cx="169685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Shape 1326"/>
          <p:cNvSpPr/>
          <p:nvPr/>
        </p:nvSpPr>
        <p:spPr>
          <a:xfrm>
            <a:off x="11206238" y="2358750"/>
            <a:ext cx="0" cy="2402167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Shape 1327"/>
          <p:cNvSpPr/>
          <p:nvPr/>
        </p:nvSpPr>
        <p:spPr>
          <a:xfrm flipH="1">
            <a:off x="9790802" y="4755195"/>
            <a:ext cx="141566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Shape 1328"/>
          <p:cNvSpPr/>
          <p:nvPr/>
        </p:nvSpPr>
        <p:spPr>
          <a:xfrm flipH="1">
            <a:off x="1600506" y="4755195"/>
            <a:ext cx="70221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Shape 1329"/>
          <p:cNvSpPr/>
          <p:nvPr/>
        </p:nvSpPr>
        <p:spPr>
          <a:xfrm flipV="1">
            <a:off x="1602994" y="2348194"/>
            <a:ext cx="0" cy="241272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Shape 1330"/>
          <p:cNvSpPr/>
          <p:nvPr/>
        </p:nvSpPr>
        <p:spPr>
          <a:xfrm>
            <a:off x="1596984" y="2348193"/>
            <a:ext cx="4221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49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9" name="Group 1335"/>
          <p:cNvGrpSpPr/>
          <p:nvPr/>
        </p:nvGrpSpPr>
        <p:grpSpPr>
          <a:xfrm>
            <a:off x="4515671" y="2069245"/>
            <a:ext cx="559901" cy="559901"/>
            <a:chOff x="0" y="0"/>
            <a:chExt cx="1243363" cy="1243363"/>
          </a:xfrm>
        </p:grpSpPr>
        <p:sp>
          <p:nvSpPr>
            <p:cNvPr id="20" name="Shape 1331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21" name="Group 1334"/>
            <p:cNvGrpSpPr/>
            <p:nvPr/>
          </p:nvGrpSpPr>
          <p:grpSpPr>
            <a:xfrm>
              <a:off x="452618" y="384509"/>
              <a:ext cx="335923" cy="474346"/>
              <a:chOff x="0" y="0"/>
              <a:chExt cx="335921" cy="474344"/>
            </a:xfrm>
          </p:grpSpPr>
          <p:sp>
            <p:nvSpPr>
              <p:cNvPr id="22" name="Shape 1332"/>
              <p:cNvSpPr/>
              <p:nvPr/>
            </p:nvSpPr>
            <p:spPr>
              <a:xfrm>
                <a:off x="0" y="42435"/>
                <a:ext cx="335922" cy="4319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41" y="0"/>
                    </a:moveTo>
                    <a:lnTo>
                      <a:pt x="17589" y="3600"/>
                    </a:lnTo>
                    <a:lnTo>
                      <a:pt x="4011" y="3600"/>
                    </a:lnTo>
                    <a:lnTo>
                      <a:pt x="2159" y="0"/>
                    </a:lnTo>
                    <a:cubicBezTo>
                      <a:pt x="972" y="0"/>
                      <a:pt x="0" y="756"/>
                      <a:pt x="0" y="1679"/>
                    </a:cubicBezTo>
                    <a:lnTo>
                      <a:pt x="0" y="19921"/>
                    </a:lnTo>
                    <a:cubicBezTo>
                      <a:pt x="0" y="20844"/>
                      <a:pt x="972" y="21600"/>
                      <a:pt x="2159" y="21600"/>
                    </a:cubicBezTo>
                    <a:lnTo>
                      <a:pt x="19441" y="21600"/>
                    </a:lnTo>
                    <a:cubicBezTo>
                      <a:pt x="20628" y="21600"/>
                      <a:pt x="21600" y="20844"/>
                      <a:pt x="21600" y="19921"/>
                    </a:cubicBezTo>
                    <a:lnTo>
                      <a:pt x="21600" y="1679"/>
                    </a:lnTo>
                    <a:cubicBezTo>
                      <a:pt x="21600" y="756"/>
                      <a:pt x="20628" y="0"/>
                      <a:pt x="194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499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3" name="Shape 1333"/>
              <p:cNvSpPr/>
              <p:nvPr/>
            </p:nvSpPr>
            <p:spPr>
              <a:xfrm>
                <a:off x="59175" y="0"/>
                <a:ext cx="215954" cy="95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41" y="21600"/>
                    </a:moveTo>
                    <a:lnTo>
                      <a:pt x="21600" y="10800"/>
                    </a:lnTo>
                    <a:lnTo>
                      <a:pt x="16369" y="10800"/>
                    </a:lnTo>
                    <a:lnTo>
                      <a:pt x="14641" y="0"/>
                    </a:lnTo>
                    <a:lnTo>
                      <a:pt x="6959" y="0"/>
                    </a:lnTo>
                    <a:lnTo>
                      <a:pt x="5231" y="10800"/>
                    </a:lnTo>
                    <a:lnTo>
                      <a:pt x="0" y="10800"/>
                    </a:lnTo>
                    <a:lnTo>
                      <a:pt x="2159" y="21600"/>
                    </a:lnTo>
                    <a:cubicBezTo>
                      <a:pt x="2159" y="21600"/>
                      <a:pt x="19441" y="21600"/>
                      <a:pt x="19441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499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24" name="Group 1338"/>
          <p:cNvGrpSpPr/>
          <p:nvPr/>
        </p:nvGrpSpPr>
        <p:grpSpPr>
          <a:xfrm>
            <a:off x="6734387" y="2069245"/>
            <a:ext cx="559901" cy="559901"/>
            <a:chOff x="0" y="0"/>
            <a:chExt cx="1243363" cy="1243363"/>
          </a:xfrm>
        </p:grpSpPr>
        <p:sp>
          <p:nvSpPr>
            <p:cNvPr id="25" name="Shape 1336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Shape 1337"/>
            <p:cNvSpPr/>
            <p:nvPr/>
          </p:nvSpPr>
          <p:spPr>
            <a:xfrm>
              <a:off x="384508" y="384509"/>
              <a:ext cx="474347" cy="474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4" h="20814" extrusionOk="0">
                  <a:moveTo>
                    <a:pt x="16063" y="4751"/>
                  </a:moveTo>
                  <a:cubicBezTo>
                    <a:pt x="14562" y="3251"/>
                    <a:pt x="14186" y="1270"/>
                    <a:pt x="14318" y="1137"/>
                  </a:cubicBezTo>
                  <a:cubicBezTo>
                    <a:pt x="14452" y="1003"/>
                    <a:pt x="16354" y="1458"/>
                    <a:pt x="17856" y="2959"/>
                  </a:cubicBezTo>
                  <a:cubicBezTo>
                    <a:pt x="19356" y="4460"/>
                    <a:pt x="19807" y="6366"/>
                    <a:pt x="19677" y="6496"/>
                  </a:cubicBezTo>
                  <a:cubicBezTo>
                    <a:pt x="19548" y="6625"/>
                    <a:pt x="17564" y="6252"/>
                    <a:pt x="16063" y="4751"/>
                  </a:cubicBezTo>
                  <a:close/>
                  <a:moveTo>
                    <a:pt x="8257" y="11610"/>
                  </a:moveTo>
                  <a:cubicBezTo>
                    <a:pt x="7827" y="11179"/>
                    <a:pt x="7967" y="10342"/>
                    <a:pt x="8569" y="9739"/>
                  </a:cubicBezTo>
                  <a:cubicBezTo>
                    <a:pt x="9172" y="9137"/>
                    <a:pt x="10009" y="8997"/>
                    <a:pt x="10440" y="9428"/>
                  </a:cubicBezTo>
                  <a:cubicBezTo>
                    <a:pt x="10869" y="9858"/>
                    <a:pt x="10730" y="10696"/>
                    <a:pt x="10128" y="11298"/>
                  </a:cubicBezTo>
                  <a:cubicBezTo>
                    <a:pt x="9526" y="11900"/>
                    <a:pt x="8687" y="12040"/>
                    <a:pt x="8257" y="11610"/>
                  </a:cubicBezTo>
                  <a:close/>
                  <a:moveTo>
                    <a:pt x="18634" y="2180"/>
                  </a:moveTo>
                  <a:cubicBezTo>
                    <a:pt x="16698" y="243"/>
                    <a:pt x="14265" y="-466"/>
                    <a:pt x="13491" y="308"/>
                  </a:cubicBezTo>
                  <a:lnTo>
                    <a:pt x="10372" y="3426"/>
                  </a:lnTo>
                  <a:cubicBezTo>
                    <a:pt x="9900" y="3899"/>
                    <a:pt x="9488" y="5482"/>
                    <a:pt x="9676" y="7085"/>
                  </a:cubicBezTo>
                  <a:lnTo>
                    <a:pt x="240" y="16521"/>
                  </a:lnTo>
                  <a:cubicBezTo>
                    <a:pt x="-320" y="17081"/>
                    <a:pt x="134" y="18442"/>
                    <a:pt x="1253" y="19561"/>
                  </a:cubicBezTo>
                  <a:cubicBezTo>
                    <a:pt x="2373" y="20681"/>
                    <a:pt x="3733" y="21134"/>
                    <a:pt x="4293" y="20574"/>
                  </a:cubicBezTo>
                  <a:lnTo>
                    <a:pt x="13729" y="11138"/>
                  </a:lnTo>
                  <a:cubicBezTo>
                    <a:pt x="15332" y="11327"/>
                    <a:pt x="16915" y="10914"/>
                    <a:pt x="17388" y="10442"/>
                  </a:cubicBezTo>
                  <a:lnTo>
                    <a:pt x="20506" y="7324"/>
                  </a:lnTo>
                  <a:cubicBezTo>
                    <a:pt x="21280" y="6549"/>
                    <a:pt x="20573" y="4116"/>
                    <a:pt x="18634" y="218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7" name="Group 1341"/>
          <p:cNvGrpSpPr/>
          <p:nvPr/>
        </p:nvGrpSpPr>
        <p:grpSpPr>
          <a:xfrm>
            <a:off x="8953103" y="2069245"/>
            <a:ext cx="559901" cy="559901"/>
            <a:chOff x="0" y="0"/>
            <a:chExt cx="1243363" cy="1243363"/>
          </a:xfrm>
        </p:grpSpPr>
        <p:sp>
          <p:nvSpPr>
            <p:cNvPr id="28" name="Shape 1339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Shape 1340"/>
            <p:cNvSpPr/>
            <p:nvPr/>
          </p:nvSpPr>
          <p:spPr>
            <a:xfrm>
              <a:off x="383421" y="384509"/>
              <a:ext cx="474315" cy="474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8" h="21320" extrusionOk="0">
                  <a:moveTo>
                    <a:pt x="6122" y="19157"/>
                  </a:moveTo>
                  <a:lnTo>
                    <a:pt x="3902" y="19634"/>
                  </a:lnTo>
                  <a:cubicBezTo>
                    <a:pt x="3688" y="19233"/>
                    <a:pt x="3431" y="18833"/>
                    <a:pt x="2957" y="18361"/>
                  </a:cubicBezTo>
                  <a:cubicBezTo>
                    <a:pt x="2486" y="17889"/>
                    <a:pt x="2085" y="17631"/>
                    <a:pt x="1685" y="17417"/>
                  </a:cubicBezTo>
                  <a:lnTo>
                    <a:pt x="2162" y="15198"/>
                  </a:lnTo>
                  <a:lnTo>
                    <a:pt x="2804" y="14556"/>
                  </a:lnTo>
                  <a:cubicBezTo>
                    <a:pt x="2804" y="14556"/>
                    <a:pt x="4012" y="14580"/>
                    <a:pt x="5374" y="15944"/>
                  </a:cubicBezTo>
                  <a:cubicBezTo>
                    <a:pt x="6737" y="17307"/>
                    <a:pt x="6762" y="18516"/>
                    <a:pt x="6762" y="18516"/>
                  </a:cubicBezTo>
                  <a:cubicBezTo>
                    <a:pt x="6762" y="18516"/>
                    <a:pt x="6122" y="19157"/>
                    <a:pt x="6122" y="19157"/>
                  </a:cubicBezTo>
                  <a:close/>
                  <a:moveTo>
                    <a:pt x="19625" y="1692"/>
                  </a:moveTo>
                  <a:cubicBezTo>
                    <a:pt x="17654" y="-280"/>
                    <a:pt x="16174" y="15"/>
                    <a:pt x="16174" y="15"/>
                  </a:cubicBezTo>
                  <a:lnTo>
                    <a:pt x="9270" y="6920"/>
                  </a:lnTo>
                  <a:lnTo>
                    <a:pt x="1379" y="14810"/>
                  </a:lnTo>
                  <a:lnTo>
                    <a:pt x="0" y="21320"/>
                  </a:lnTo>
                  <a:lnTo>
                    <a:pt x="6508" y="19939"/>
                  </a:lnTo>
                  <a:lnTo>
                    <a:pt x="14399" y="12048"/>
                  </a:lnTo>
                  <a:lnTo>
                    <a:pt x="21302" y="5145"/>
                  </a:lnTo>
                  <a:cubicBezTo>
                    <a:pt x="21302" y="5145"/>
                    <a:pt x="21600" y="3665"/>
                    <a:pt x="19625" y="16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0" name="Group 1344"/>
          <p:cNvGrpSpPr/>
          <p:nvPr/>
        </p:nvGrpSpPr>
        <p:grpSpPr>
          <a:xfrm>
            <a:off x="8953103" y="4474998"/>
            <a:ext cx="559901" cy="559901"/>
            <a:chOff x="0" y="0"/>
            <a:chExt cx="1243363" cy="1243363"/>
          </a:xfrm>
        </p:grpSpPr>
        <p:sp>
          <p:nvSpPr>
            <p:cNvPr id="31" name="Shape 1342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Shape 1343"/>
            <p:cNvSpPr/>
            <p:nvPr/>
          </p:nvSpPr>
          <p:spPr>
            <a:xfrm>
              <a:off x="431257" y="349682"/>
              <a:ext cx="378644" cy="540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7" h="21276" extrusionOk="0">
                  <a:moveTo>
                    <a:pt x="1877" y="21023"/>
                  </a:moveTo>
                  <a:cubicBezTo>
                    <a:pt x="2335" y="19958"/>
                    <a:pt x="3030" y="18458"/>
                    <a:pt x="3960" y="16288"/>
                  </a:cubicBezTo>
                  <a:cubicBezTo>
                    <a:pt x="8011" y="15823"/>
                    <a:pt x="9689" y="16658"/>
                    <a:pt x="12261" y="13325"/>
                  </a:cubicBezTo>
                  <a:cubicBezTo>
                    <a:pt x="10172" y="13789"/>
                    <a:pt x="7654" y="12465"/>
                    <a:pt x="7789" y="11892"/>
                  </a:cubicBezTo>
                  <a:cubicBezTo>
                    <a:pt x="7924" y="11318"/>
                    <a:pt x="13647" y="12306"/>
                    <a:pt x="17393" y="8447"/>
                  </a:cubicBezTo>
                  <a:cubicBezTo>
                    <a:pt x="12670" y="9202"/>
                    <a:pt x="11160" y="7540"/>
                    <a:pt x="11769" y="7289"/>
                  </a:cubicBezTo>
                  <a:cubicBezTo>
                    <a:pt x="13175" y="6708"/>
                    <a:pt x="17348" y="7048"/>
                    <a:pt x="19572" y="5477"/>
                  </a:cubicBezTo>
                  <a:cubicBezTo>
                    <a:pt x="20719" y="4669"/>
                    <a:pt x="21256" y="2702"/>
                    <a:pt x="20789" y="2000"/>
                  </a:cubicBezTo>
                  <a:cubicBezTo>
                    <a:pt x="20229" y="1153"/>
                    <a:pt x="16813" y="-111"/>
                    <a:pt x="14931" y="7"/>
                  </a:cubicBezTo>
                  <a:cubicBezTo>
                    <a:pt x="13047" y="126"/>
                    <a:pt x="10093" y="5208"/>
                    <a:pt x="9217" y="5168"/>
                  </a:cubicBezTo>
                  <a:cubicBezTo>
                    <a:pt x="8341" y="5128"/>
                    <a:pt x="8166" y="2892"/>
                    <a:pt x="9694" y="813"/>
                  </a:cubicBezTo>
                  <a:cubicBezTo>
                    <a:pt x="8081" y="1330"/>
                    <a:pt x="5127" y="2940"/>
                    <a:pt x="4200" y="4315"/>
                  </a:cubicBezTo>
                  <a:cubicBezTo>
                    <a:pt x="2475" y="6874"/>
                    <a:pt x="4362" y="12744"/>
                    <a:pt x="3757" y="12953"/>
                  </a:cubicBezTo>
                  <a:cubicBezTo>
                    <a:pt x="3151" y="13163"/>
                    <a:pt x="1114" y="10259"/>
                    <a:pt x="505" y="8944"/>
                  </a:cubicBezTo>
                  <a:cubicBezTo>
                    <a:pt x="-324" y="10961"/>
                    <a:pt x="-344" y="12982"/>
                    <a:pt x="2082" y="15667"/>
                  </a:cubicBezTo>
                  <a:cubicBezTo>
                    <a:pt x="1167" y="17429"/>
                    <a:pt x="667" y="19457"/>
                    <a:pt x="592" y="20487"/>
                  </a:cubicBezTo>
                  <a:cubicBezTo>
                    <a:pt x="557" y="21312"/>
                    <a:pt x="1675" y="21489"/>
                    <a:pt x="1877" y="2102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3" name="Group 1347"/>
          <p:cNvGrpSpPr/>
          <p:nvPr/>
        </p:nvGrpSpPr>
        <p:grpSpPr>
          <a:xfrm>
            <a:off x="6734387" y="4474998"/>
            <a:ext cx="559901" cy="559901"/>
            <a:chOff x="0" y="0"/>
            <a:chExt cx="1243363" cy="1243363"/>
          </a:xfrm>
        </p:grpSpPr>
        <p:sp>
          <p:nvSpPr>
            <p:cNvPr id="34" name="Shape 1345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Shape 1346"/>
            <p:cNvSpPr/>
            <p:nvPr/>
          </p:nvSpPr>
          <p:spPr>
            <a:xfrm>
              <a:off x="351222" y="372464"/>
              <a:ext cx="540919" cy="540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474" extrusionOk="0">
                  <a:moveTo>
                    <a:pt x="2578" y="8409"/>
                  </a:moveTo>
                  <a:cubicBezTo>
                    <a:pt x="2578" y="5193"/>
                    <a:pt x="5174" y="2587"/>
                    <a:pt x="8376" y="2587"/>
                  </a:cubicBezTo>
                  <a:cubicBezTo>
                    <a:pt x="11580" y="2587"/>
                    <a:pt x="14435" y="5451"/>
                    <a:pt x="14435" y="8666"/>
                  </a:cubicBezTo>
                  <a:cubicBezTo>
                    <a:pt x="14435" y="11882"/>
                    <a:pt x="11838" y="14488"/>
                    <a:pt x="8635" y="14488"/>
                  </a:cubicBezTo>
                  <a:cubicBezTo>
                    <a:pt x="5431" y="14488"/>
                    <a:pt x="2578" y="11624"/>
                    <a:pt x="2578" y="8409"/>
                  </a:cubicBezTo>
                  <a:close/>
                  <a:moveTo>
                    <a:pt x="20914" y="18167"/>
                  </a:moveTo>
                  <a:lnTo>
                    <a:pt x="15797" y="13032"/>
                  </a:lnTo>
                  <a:cubicBezTo>
                    <a:pt x="16568" y="11759"/>
                    <a:pt x="17013" y="10265"/>
                    <a:pt x="17013" y="8666"/>
                  </a:cubicBezTo>
                  <a:cubicBezTo>
                    <a:pt x="17013" y="4023"/>
                    <a:pt x="13004" y="0"/>
                    <a:pt x="8376" y="0"/>
                  </a:cubicBezTo>
                  <a:cubicBezTo>
                    <a:pt x="3750" y="0"/>
                    <a:pt x="0" y="3765"/>
                    <a:pt x="0" y="8409"/>
                  </a:cubicBezTo>
                  <a:cubicBezTo>
                    <a:pt x="0" y="13052"/>
                    <a:pt x="4008" y="17075"/>
                    <a:pt x="8635" y="17075"/>
                  </a:cubicBezTo>
                  <a:cubicBezTo>
                    <a:pt x="10173" y="17075"/>
                    <a:pt x="11614" y="16657"/>
                    <a:pt x="12852" y="15931"/>
                  </a:cubicBezTo>
                  <a:lnTo>
                    <a:pt x="17996" y="21094"/>
                  </a:lnTo>
                  <a:cubicBezTo>
                    <a:pt x="18500" y="21600"/>
                    <a:pt x="19317" y="21600"/>
                    <a:pt x="19819" y="21094"/>
                  </a:cubicBezTo>
                  <a:lnTo>
                    <a:pt x="21096" y="19815"/>
                  </a:lnTo>
                  <a:cubicBezTo>
                    <a:pt x="21600" y="19309"/>
                    <a:pt x="21417" y="18672"/>
                    <a:pt x="20914" y="1816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1350"/>
          <p:cNvGrpSpPr/>
          <p:nvPr/>
        </p:nvGrpSpPr>
        <p:grpSpPr>
          <a:xfrm>
            <a:off x="4515672" y="4474998"/>
            <a:ext cx="559901" cy="559901"/>
            <a:chOff x="0" y="0"/>
            <a:chExt cx="1243363" cy="1243363"/>
          </a:xfrm>
        </p:grpSpPr>
        <p:sp>
          <p:nvSpPr>
            <p:cNvPr id="37" name="Shape 1348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Shape 1349"/>
            <p:cNvSpPr/>
            <p:nvPr/>
          </p:nvSpPr>
          <p:spPr>
            <a:xfrm>
              <a:off x="351222" y="393269"/>
              <a:ext cx="540919" cy="4993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92" y="12333"/>
                  </a:moveTo>
                  <a:cubicBezTo>
                    <a:pt x="19528" y="12511"/>
                    <a:pt x="19333" y="12600"/>
                    <a:pt x="19107" y="12600"/>
                  </a:cubicBezTo>
                  <a:cubicBezTo>
                    <a:pt x="18882" y="12600"/>
                    <a:pt x="18688" y="12511"/>
                    <a:pt x="18524" y="12333"/>
                  </a:cubicBezTo>
                  <a:cubicBezTo>
                    <a:pt x="18360" y="12155"/>
                    <a:pt x="18277" y="11944"/>
                    <a:pt x="18277" y="11700"/>
                  </a:cubicBezTo>
                  <a:cubicBezTo>
                    <a:pt x="18277" y="11456"/>
                    <a:pt x="18360" y="11245"/>
                    <a:pt x="18524" y="11067"/>
                  </a:cubicBezTo>
                  <a:cubicBezTo>
                    <a:pt x="18688" y="10889"/>
                    <a:pt x="18882" y="10800"/>
                    <a:pt x="19107" y="10800"/>
                  </a:cubicBezTo>
                  <a:cubicBezTo>
                    <a:pt x="19333" y="10800"/>
                    <a:pt x="19528" y="10889"/>
                    <a:pt x="19692" y="11067"/>
                  </a:cubicBezTo>
                  <a:cubicBezTo>
                    <a:pt x="19857" y="11245"/>
                    <a:pt x="19938" y="11456"/>
                    <a:pt x="19938" y="11700"/>
                  </a:cubicBezTo>
                  <a:cubicBezTo>
                    <a:pt x="19938" y="11944"/>
                    <a:pt x="19857" y="12155"/>
                    <a:pt x="19692" y="12333"/>
                  </a:cubicBezTo>
                  <a:cubicBezTo>
                    <a:pt x="19692" y="12333"/>
                    <a:pt x="19692" y="12333"/>
                    <a:pt x="19692" y="12333"/>
                  </a:cubicBezTo>
                  <a:close/>
                  <a:moveTo>
                    <a:pt x="16616" y="10800"/>
                  </a:moveTo>
                  <a:lnTo>
                    <a:pt x="4984" y="10800"/>
                  </a:lnTo>
                  <a:lnTo>
                    <a:pt x="4984" y="1800"/>
                  </a:lnTo>
                  <a:lnTo>
                    <a:pt x="13292" y="1800"/>
                  </a:lnTo>
                  <a:lnTo>
                    <a:pt x="13292" y="4050"/>
                  </a:lnTo>
                  <a:cubicBezTo>
                    <a:pt x="13292" y="4425"/>
                    <a:pt x="13414" y="4744"/>
                    <a:pt x="13655" y="5006"/>
                  </a:cubicBezTo>
                  <a:cubicBezTo>
                    <a:pt x="13898" y="5269"/>
                    <a:pt x="14192" y="5400"/>
                    <a:pt x="14538" y="5400"/>
                  </a:cubicBezTo>
                  <a:lnTo>
                    <a:pt x="16616" y="5400"/>
                  </a:lnTo>
                  <a:cubicBezTo>
                    <a:pt x="16616" y="5400"/>
                    <a:pt x="16616" y="10800"/>
                    <a:pt x="16616" y="10800"/>
                  </a:cubicBezTo>
                  <a:close/>
                  <a:moveTo>
                    <a:pt x="16616" y="19800"/>
                  </a:moveTo>
                  <a:lnTo>
                    <a:pt x="4984" y="19800"/>
                  </a:lnTo>
                  <a:lnTo>
                    <a:pt x="4984" y="16200"/>
                  </a:lnTo>
                  <a:lnTo>
                    <a:pt x="16616" y="16200"/>
                  </a:lnTo>
                  <a:cubicBezTo>
                    <a:pt x="16616" y="16200"/>
                    <a:pt x="16616" y="19800"/>
                    <a:pt x="16616" y="19800"/>
                  </a:cubicBezTo>
                  <a:close/>
                  <a:moveTo>
                    <a:pt x="20867" y="9795"/>
                  </a:moveTo>
                  <a:cubicBezTo>
                    <a:pt x="20378" y="9265"/>
                    <a:pt x="19791" y="9000"/>
                    <a:pt x="19107" y="9000"/>
                  </a:cubicBezTo>
                  <a:lnTo>
                    <a:pt x="18277" y="9000"/>
                  </a:lnTo>
                  <a:lnTo>
                    <a:pt x="18277" y="5400"/>
                  </a:lnTo>
                  <a:cubicBezTo>
                    <a:pt x="18277" y="5025"/>
                    <a:pt x="18190" y="4613"/>
                    <a:pt x="18018" y="4163"/>
                  </a:cubicBezTo>
                  <a:cubicBezTo>
                    <a:pt x="17844" y="3712"/>
                    <a:pt x="17637" y="3356"/>
                    <a:pt x="17394" y="3094"/>
                  </a:cubicBezTo>
                  <a:lnTo>
                    <a:pt x="15421" y="957"/>
                  </a:lnTo>
                  <a:cubicBezTo>
                    <a:pt x="15179" y="694"/>
                    <a:pt x="14850" y="469"/>
                    <a:pt x="14435" y="281"/>
                  </a:cubicBezTo>
                  <a:cubicBezTo>
                    <a:pt x="14020" y="94"/>
                    <a:pt x="13638" y="0"/>
                    <a:pt x="13292" y="0"/>
                  </a:cubicBezTo>
                  <a:lnTo>
                    <a:pt x="4569" y="0"/>
                  </a:lnTo>
                  <a:cubicBezTo>
                    <a:pt x="4223" y="0"/>
                    <a:pt x="3929" y="132"/>
                    <a:pt x="3687" y="394"/>
                  </a:cubicBezTo>
                  <a:cubicBezTo>
                    <a:pt x="3444" y="656"/>
                    <a:pt x="3323" y="975"/>
                    <a:pt x="3323" y="1350"/>
                  </a:cubicBezTo>
                  <a:lnTo>
                    <a:pt x="3323" y="9000"/>
                  </a:lnTo>
                  <a:lnTo>
                    <a:pt x="2493" y="9000"/>
                  </a:lnTo>
                  <a:cubicBezTo>
                    <a:pt x="1809" y="9000"/>
                    <a:pt x="1222" y="9265"/>
                    <a:pt x="734" y="9795"/>
                  </a:cubicBezTo>
                  <a:cubicBezTo>
                    <a:pt x="244" y="10324"/>
                    <a:pt x="0" y="10960"/>
                    <a:pt x="0" y="11700"/>
                  </a:cubicBezTo>
                  <a:lnTo>
                    <a:pt x="0" y="17550"/>
                  </a:lnTo>
                  <a:cubicBezTo>
                    <a:pt x="0" y="17673"/>
                    <a:pt x="41" y="17777"/>
                    <a:pt x="124" y="17866"/>
                  </a:cubicBezTo>
                  <a:cubicBezTo>
                    <a:pt x="205" y="17956"/>
                    <a:pt x="303" y="18000"/>
                    <a:pt x="415" y="18000"/>
                  </a:cubicBezTo>
                  <a:lnTo>
                    <a:pt x="3323" y="18000"/>
                  </a:lnTo>
                  <a:lnTo>
                    <a:pt x="3323" y="20250"/>
                  </a:lnTo>
                  <a:cubicBezTo>
                    <a:pt x="3323" y="20625"/>
                    <a:pt x="3444" y="20944"/>
                    <a:pt x="3687" y="21206"/>
                  </a:cubicBezTo>
                  <a:cubicBezTo>
                    <a:pt x="3929" y="21468"/>
                    <a:pt x="4223" y="21600"/>
                    <a:pt x="4569" y="21600"/>
                  </a:cubicBezTo>
                  <a:lnTo>
                    <a:pt x="17031" y="21600"/>
                  </a:lnTo>
                  <a:cubicBezTo>
                    <a:pt x="17377" y="21600"/>
                    <a:pt x="17671" y="21468"/>
                    <a:pt x="17913" y="21206"/>
                  </a:cubicBezTo>
                  <a:cubicBezTo>
                    <a:pt x="18156" y="20943"/>
                    <a:pt x="18277" y="20625"/>
                    <a:pt x="18277" y="20250"/>
                  </a:cubicBezTo>
                  <a:lnTo>
                    <a:pt x="18277" y="18000"/>
                  </a:lnTo>
                  <a:lnTo>
                    <a:pt x="21185" y="18000"/>
                  </a:lnTo>
                  <a:cubicBezTo>
                    <a:pt x="21297" y="18000"/>
                    <a:pt x="21395" y="17956"/>
                    <a:pt x="21476" y="17866"/>
                  </a:cubicBezTo>
                  <a:cubicBezTo>
                    <a:pt x="21559" y="17777"/>
                    <a:pt x="21600" y="17673"/>
                    <a:pt x="21600" y="17550"/>
                  </a:cubicBezTo>
                  <a:lnTo>
                    <a:pt x="21600" y="11700"/>
                  </a:lnTo>
                  <a:cubicBezTo>
                    <a:pt x="21600" y="10960"/>
                    <a:pt x="21356" y="10324"/>
                    <a:pt x="20867" y="9795"/>
                  </a:cubicBezTo>
                  <a:cubicBezTo>
                    <a:pt x="20867" y="9795"/>
                    <a:pt x="20867" y="9795"/>
                    <a:pt x="20867" y="979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9" name="Group 1356"/>
          <p:cNvGrpSpPr/>
          <p:nvPr/>
        </p:nvGrpSpPr>
        <p:grpSpPr>
          <a:xfrm>
            <a:off x="2296957" y="4474998"/>
            <a:ext cx="559901" cy="559901"/>
            <a:chOff x="0" y="0"/>
            <a:chExt cx="1243363" cy="1243363"/>
          </a:xfrm>
        </p:grpSpPr>
        <p:sp>
          <p:nvSpPr>
            <p:cNvPr id="40" name="Shape 1351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49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41" name="Group 1355"/>
            <p:cNvGrpSpPr/>
            <p:nvPr/>
          </p:nvGrpSpPr>
          <p:grpSpPr>
            <a:xfrm>
              <a:off x="356142" y="391541"/>
              <a:ext cx="533285" cy="457201"/>
              <a:chOff x="0" y="0"/>
              <a:chExt cx="533283" cy="457200"/>
            </a:xfrm>
          </p:grpSpPr>
          <p:sp>
            <p:nvSpPr>
              <p:cNvPr id="42" name="Shape 1352"/>
              <p:cNvSpPr/>
              <p:nvPr/>
            </p:nvSpPr>
            <p:spPr>
              <a:xfrm>
                <a:off x="0" y="76178"/>
                <a:ext cx="85718" cy="3810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49" y="1114"/>
                    </a:moveTo>
                    <a:cubicBezTo>
                      <a:pt x="1650" y="1857"/>
                      <a:pt x="0" y="2746"/>
                      <a:pt x="0" y="3780"/>
                    </a:cubicBezTo>
                    <a:lnTo>
                      <a:pt x="0" y="17820"/>
                    </a:lnTo>
                    <a:cubicBezTo>
                      <a:pt x="0" y="18855"/>
                      <a:pt x="1650" y="19744"/>
                      <a:pt x="4949" y="20487"/>
                    </a:cubicBezTo>
                    <a:cubicBezTo>
                      <a:pt x="8249" y="21229"/>
                      <a:pt x="12200" y="21600"/>
                      <a:pt x="16803" y="21600"/>
                    </a:cubicBezTo>
                    <a:lnTo>
                      <a:pt x="21600" y="21600"/>
                    </a:lnTo>
                    <a:lnTo>
                      <a:pt x="21600" y="0"/>
                    </a:lnTo>
                    <a:lnTo>
                      <a:pt x="16803" y="0"/>
                    </a:lnTo>
                    <a:cubicBezTo>
                      <a:pt x="12200" y="0"/>
                      <a:pt x="8249" y="372"/>
                      <a:pt x="4949" y="1114"/>
                    </a:cubicBezTo>
                    <a:cubicBezTo>
                      <a:pt x="4949" y="1114"/>
                      <a:pt x="4949" y="1114"/>
                      <a:pt x="4949" y="11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499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3" name="Shape 1353"/>
              <p:cNvSpPr/>
              <p:nvPr/>
            </p:nvSpPr>
            <p:spPr>
              <a:xfrm>
                <a:off x="113393" y="0"/>
                <a:ext cx="304819" cy="4572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200" y="3600"/>
                    </a:moveTo>
                    <a:lnTo>
                      <a:pt x="5400" y="3600"/>
                    </a:lnTo>
                    <a:lnTo>
                      <a:pt x="5400" y="1800"/>
                    </a:lnTo>
                    <a:lnTo>
                      <a:pt x="16200" y="1800"/>
                    </a:lnTo>
                    <a:cubicBezTo>
                      <a:pt x="16200" y="1800"/>
                      <a:pt x="16200" y="3600"/>
                      <a:pt x="16200" y="3600"/>
                    </a:cubicBezTo>
                    <a:close/>
                    <a:moveTo>
                      <a:pt x="18900" y="1350"/>
                    </a:moveTo>
                    <a:cubicBezTo>
                      <a:pt x="18900" y="975"/>
                      <a:pt x="18703" y="657"/>
                      <a:pt x="18308" y="394"/>
                    </a:cubicBezTo>
                    <a:cubicBezTo>
                      <a:pt x="17915" y="131"/>
                      <a:pt x="17437" y="0"/>
                      <a:pt x="16875" y="0"/>
                    </a:cubicBezTo>
                    <a:lnTo>
                      <a:pt x="4725" y="0"/>
                    </a:lnTo>
                    <a:cubicBezTo>
                      <a:pt x="4163" y="0"/>
                      <a:pt x="3685" y="131"/>
                      <a:pt x="3291" y="394"/>
                    </a:cubicBezTo>
                    <a:cubicBezTo>
                      <a:pt x="2897" y="656"/>
                      <a:pt x="2700" y="975"/>
                      <a:pt x="2700" y="1350"/>
                    </a:cubicBezTo>
                    <a:lnTo>
                      <a:pt x="2700" y="3600"/>
                    </a:lnTo>
                    <a:lnTo>
                      <a:pt x="0" y="3600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3600"/>
                    </a:lnTo>
                    <a:lnTo>
                      <a:pt x="18900" y="3600"/>
                    </a:lnTo>
                    <a:cubicBezTo>
                      <a:pt x="18900" y="3600"/>
                      <a:pt x="18900" y="1350"/>
                      <a:pt x="18900" y="13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499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4" name="Shape 1354"/>
              <p:cNvSpPr/>
              <p:nvPr/>
            </p:nvSpPr>
            <p:spPr>
              <a:xfrm>
                <a:off x="447548" y="76178"/>
                <a:ext cx="85736" cy="3810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52" y="1114"/>
                    </a:moveTo>
                    <a:cubicBezTo>
                      <a:pt x="13348" y="372"/>
                      <a:pt x="9402" y="0"/>
                      <a:pt x="4800" y="0"/>
                    </a:cubicBezTo>
                    <a:lnTo>
                      <a:pt x="0" y="0"/>
                    </a:lnTo>
                    <a:lnTo>
                      <a:pt x="0" y="21600"/>
                    </a:lnTo>
                    <a:lnTo>
                      <a:pt x="4800" y="21600"/>
                    </a:lnTo>
                    <a:cubicBezTo>
                      <a:pt x="9402" y="21600"/>
                      <a:pt x="13348" y="21229"/>
                      <a:pt x="16652" y="20487"/>
                    </a:cubicBezTo>
                    <a:cubicBezTo>
                      <a:pt x="19951" y="19744"/>
                      <a:pt x="21600" y="18855"/>
                      <a:pt x="21600" y="17820"/>
                    </a:cubicBezTo>
                    <a:lnTo>
                      <a:pt x="21600" y="3780"/>
                    </a:lnTo>
                    <a:cubicBezTo>
                      <a:pt x="21600" y="2746"/>
                      <a:pt x="19951" y="1857"/>
                      <a:pt x="16652" y="1114"/>
                    </a:cubicBezTo>
                    <a:cubicBezTo>
                      <a:pt x="16652" y="1114"/>
                      <a:pt x="16652" y="1114"/>
                      <a:pt x="16652" y="11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499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45" name="TextBox 44"/>
          <p:cNvSpPr txBox="1"/>
          <p:nvPr/>
        </p:nvSpPr>
        <p:spPr>
          <a:xfrm>
            <a:off x="2296960" y="3077023"/>
            <a:ext cx="1845526" cy="4296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6" name="Text Placeholder 4"/>
          <p:cNvSpPr txBox="1">
            <a:spLocks/>
          </p:cNvSpPr>
          <p:nvPr/>
        </p:nvSpPr>
        <p:spPr>
          <a:xfrm>
            <a:off x="2324324" y="2773463"/>
            <a:ext cx="2274568" cy="23621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515675" y="3077023"/>
            <a:ext cx="1845526" cy="4296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8" name="Text Placeholder 4"/>
          <p:cNvSpPr txBox="1">
            <a:spLocks/>
          </p:cNvSpPr>
          <p:nvPr/>
        </p:nvSpPr>
        <p:spPr>
          <a:xfrm>
            <a:off x="4543039" y="2773463"/>
            <a:ext cx="2384661" cy="23621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734391" y="3077023"/>
            <a:ext cx="1845526" cy="4296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0" name="Text Placeholder 4"/>
          <p:cNvSpPr txBox="1">
            <a:spLocks/>
          </p:cNvSpPr>
          <p:nvPr/>
        </p:nvSpPr>
        <p:spPr>
          <a:xfrm>
            <a:off x="6761756" y="2773463"/>
            <a:ext cx="2274568" cy="23621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953104" y="3077023"/>
            <a:ext cx="1845526" cy="4296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2" name="Text Placeholder 4"/>
          <p:cNvSpPr txBox="1">
            <a:spLocks/>
          </p:cNvSpPr>
          <p:nvPr/>
        </p:nvSpPr>
        <p:spPr>
          <a:xfrm>
            <a:off x="8980470" y="2773463"/>
            <a:ext cx="2274568" cy="23621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296960" y="5513824"/>
            <a:ext cx="1845526" cy="4296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4" name="Text Placeholder 4"/>
          <p:cNvSpPr txBox="1">
            <a:spLocks/>
          </p:cNvSpPr>
          <p:nvPr/>
        </p:nvSpPr>
        <p:spPr>
          <a:xfrm>
            <a:off x="2324324" y="5210261"/>
            <a:ext cx="2274568" cy="23621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515675" y="5513824"/>
            <a:ext cx="1845526" cy="4296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6" name="Text Placeholder 4"/>
          <p:cNvSpPr txBox="1">
            <a:spLocks/>
          </p:cNvSpPr>
          <p:nvPr/>
        </p:nvSpPr>
        <p:spPr>
          <a:xfrm>
            <a:off x="4543039" y="5210261"/>
            <a:ext cx="2384661" cy="23621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734391" y="5513824"/>
            <a:ext cx="1845526" cy="4296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8" name="Text Placeholder 4"/>
          <p:cNvSpPr txBox="1">
            <a:spLocks/>
          </p:cNvSpPr>
          <p:nvPr/>
        </p:nvSpPr>
        <p:spPr>
          <a:xfrm>
            <a:off x="6761756" y="5210261"/>
            <a:ext cx="2274568" cy="23621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953104" y="5513824"/>
            <a:ext cx="1845526" cy="4296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0" name="Text Placeholder 4"/>
          <p:cNvSpPr txBox="1">
            <a:spLocks/>
          </p:cNvSpPr>
          <p:nvPr/>
        </p:nvSpPr>
        <p:spPr>
          <a:xfrm>
            <a:off x="8980470" y="5210261"/>
            <a:ext cx="2274568" cy="23621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点击请替换文字内容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58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5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4500"/>
                            </p:stCondLst>
                            <p:childTnLst>
                              <p:par>
                                <p:cTn id="1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3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6500"/>
                            </p:stCondLst>
                            <p:childTnLst>
                              <p:par>
                                <p:cTn id="1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7000"/>
                            </p:stCondLst>
                            <p:childTnLst>
                              <p:par>
                                <p:cTn id="1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7500"/>
                            </p:stCondLst>
                            <p:childTnLst>
                              <p:par>
                                <p:cTn id="1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45" grpId="0"/>
      <p:bldP spid="46" grpId="0" build="p"/>
      <p:bldP spid="47" grpId="0"/>
      <p:bldP spid="48" grpId="0" build="p"/>
      <p:bldP spid="49" grpId="0"/>
      <p:bldP spid="50" grpId="0" build="p"/>
      <p:bldP spid="51" grpId="0"/>
      <p:bldP spid="52" grpId="0" build="p"/>
      <p:bldP spid="53" grpId="0"/>
      <p:bldP spid="54" grpId="0" build="p"/>
      <p:bldP spid="55" grpId="0"/>
      <p:bldP spid="56" grpId="0" build="p"/>
      <p:bldP spid="57" grpId="0"/>
      <p:bldP spid="58" grpId="0" build="p"/>
      <p:bldP spid="59" grpId="0"/>
      <p:bldP spid="60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858750" cy="7237799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849105" y="2432678"/>
            <a:ext cx="5796294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7200" b="1" cap="all" dirty="0">
                <a:solidFill>
                  <a:schemeClr val="accent1"/>
                </a:solidFill>
                <a:cs typeface="Arial" panose="020B0604020202020204" pitchFamily="34" charset="0"/>
              </a:rPr>
              <a:t>Thank you </a:t>
            </a:r>
            <a:endParaRPr lang="zh-CN" altLang="en-US" sz="7200" b="1" cap="all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849106" y="3595097"/>
            <a:ext cx="385207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dirty="0">
                <a:solidFill>
                  <a:schemeClr val="accent1"/>
                </a:solidFill>
                <a:cs typeface="Arial" panose="020B0604020202020204" pitchFamily="34" charset="0"/>
              </a:rPr>
              <a:t>感谢聆听，批评指导</a:t>
            </a:r>
          </a:p>
        </p:txBody>
      </p:sp>
      <p:sp>
        <p:nvSpPr>
          <p:cNvPr id="11" name="矩形 259"/>
          <p:cNvSpPr>
            <a:spLocks noChangeArrowheads="1"/>
          </p:cNvSpPr>
          <p:nvPr/>
        </p:nvSpPr>
        <p:spPr bwMode="auto">
          <a:xfrm>
            <a:off x="849105" y="5104178"/>
            <a:ext cx="1619829" cy="288147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/>
        </p:spPr>
        <p:txBody>
          <a:bodyPr wrap="square" lIns="36000" tIns="36000" rIns="36000" bIns="36000" anchor="ctr" anchorCtr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400" dirty="0">
                <a:solidFill>
                  <a:schemeClr val="accent1"/>
                </a:solidFill>
                <a:cs typeface="Arial" panose="020B0604020202020204" pitchFamily="34" charset="0"/>
              </a:rPr>
              <a:t>汇报人</a:t>
            </a:r>
            <a:r>
              <a:rPr lang="zh-CN" altLang="en-US" sz="1400" dirty="0" smtClean="0">
                <a:solidFill>
                  <a:schemeClr val="accent1"/>
                </a:solidFill>
                <a:cs typeface="Arial" panose="020B0604020202020204" pitchFamily="34" charset="0"/>
              </a:rPr>
              <a:t>：</a:t>
            </a:r>
            <a:r>
              <a:rPr lang="zh-CN" altLang="en-US" sz="1400" dirty="0">
                <a:solidFill>
                  <a:schemeClr val="accent1"/>
                </a:solidFill>
                <a:cs typeface="Arial" panose="020B0604020202020204" pitchFamily="34" charset="0"/>
              </a:rPr>
              <a:t>起点学院</a:t>
            </a:r>
            <a:endParaRPr lang="zh-CN" altLang="en-US" sz="14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3413423" y="5242793"/>
            <a:ext cx="2453373" cy="257369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/>
        </p:spPr>
        <p:txBody>
          <a:bodyPr wrap="square" lIns="36000" tIns="36000" rIns="36000" bIns="36000" anchor="ctr" anchorCtr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200" dirty="0">
                <a:solidFill>
                  <a:schemeClr val="accent1"/>
                </a:solidFill>
                <a:cs typeface="Arial" panose="020B0604020202020204" pitchFamily="34" charset="0"/>
              </a:rPr>
              <a:t>Report Person</a:t>
            </a:r>
            <a:r>
              <a:rPr lang="en-US" altLang="zh-CN" sz="1200">
                <a:solidFill>
                  <a:schemeClr val="accent1"/>
                </a:solidFill>
                <a:cs typeface="Arial" panose="020B0604020202020204" pitchFamily="34" charset="0"/>
              </a:rPr>
              <a:t>: BEAR</a:t>
            </a:r>
            <a:endParaRPr lang="zh-CN" altLang="en-US" sz="12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144864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  <p:bldP spid="9" grpId="1"/>
      <p:bldP spid="10" grpId="0"/>
      <p:bldP spid="10" grpId="1"/>
      <p:bldP spid="11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2530188" y="3456831"/>
            <a:ext cx="480131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zh-CN" altLang="en-US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个人简历介绍</a:t>
            </a: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1826652" y="2957618"/>
            <a:ext cx="5504850" cy="1675"/>
          </a:xfrm>
          <a:prstGeom prst="line">
            <a:avLst/>
          </a:prstGeom>
          <a:noFill/>
          <a:ln w="6350" cap="flat" cmpd="sng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2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7422768" y="2021876"/>
            <a:ext cx="3021981" cy="3154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99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199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379180"/>
      </p:ext>
    </p:extLst>
  </p:cSld>
  <p:clrMapOvr>
    <a:masterClrMapping/>
  </p:clrMapOvr>
  <p:transition spd="med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5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577830" y="1336677"/>
            <a:ext cx="8280920" cy="5175457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12800" y="1328566"/>
            <a:ext cx="5245872" cy="17116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12799" y="4482475"/>
            <a:ext cx="3384327" cy="4987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altLang="zh-CN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12799" y="5034806"/>
            <a:ext cx="3384328" cy="129266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162176" y="1630415"/>
            <a:ext cx="4608512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92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50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MH_Other_1"/>
          <p:cNvSpPr>
            <a:spLocks noChangeArrowheads="1"/>
          </p:cNvSpPr>
          <p:nvPr/>
        </p:nvSpPr>
        <p:spPr bwMode="auto">
          <a:xfrm>
            <a:off x="2977939" y="2952568"/>
            <a:ext cx="2541334" cy="2543007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091" tIns="49554" rIns="95091" bIns="49554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endParaRPr lang="en-US" altLang="zh-CN" sz="140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1" name="MH_Title_1"/>
          <p:cNvSpPr>
            <a:spLocks noChangeArrowheads="1"/>
          </p:cNvSpPr>
          <p:nvPr/>
        </p:nvSpPr>
        <p:spPr bwMode="auto">
          <a:xfrm>
            <a:off x="4926628" y="3739410"/>
            <a:ext cx="1089862" cy="1088186"/>
          </a:xfrm>
          <a:prstGeom prst="ellipse">
            <a:avLst/>
          </a:prstGeom>
          <a:solidFill>
            <a:schemeClr val="accent2"/>
          </a:solidFill>
          <a:ln w="38100">
            <a:noFill/>
            <a:round/>
            <a:headEnd/>
            <a:tailE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40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2" name="MH_SubTitle_3"/>
          <p:cNvSpPr>
            <a:spLocks noChangeArrowheads="1"/>
          </p:cNvSpPr>
          <p:nvPr/>
        </p:nvSpPr>
        <p:spPr bwMode="auto">
          <a:xfrm>
            <a:off x="2638089" y="3927751"/>
            <a:ext cx="711506" cy="711507"/>
          </a:xfrm>
          <a:prstGeom prst="ellipse">
            <a:avLst/>
          </a:prstGeom>
          <a:solidFill>
            <a:schemeClr val="accent1"/>
          </a:solidFill>
          <a:ln w="25400">
            <a:noFill/>
            <a:round/>
            <a:headEnd/>
            <a:tailE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3" name="MH_SubTitle_1"/>
          <p:cNvSpPr>
            <a:spLocks noChangeArrowheads="1"/>
          </p:cNvSpPr>
          <p:nvPr/>
        </p:nvSpPr>
        <p:spPr bwMode="auto">
          <a:xfrm>
            <a:off x="3893690" y="2597653"/>
            <a:ext cx="709832" cy="711506"/>
          </a:xfrm>
          <a:prstGeom prst="ellipse">
            <a:avLst/>
          </a:prstGeom>
          <a:solidFill>
            <a:schemeClr val="accent5"/>
          </a:solidFill>
          <a:ln w="25400">
            <a:noFill/>
            <a:round/>
            <a:headEnd/>
            <a:tailE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4" name="MH_SubTitle_5"/>
          <p:cNvSpPr>
            <a:spLocks noChangeArrowheads="1"/>
          </p:cNvSpPr>
          <p:nvPr/>
        </p:nvSpPr>
        <p:spPr bwMode="auto">
          <a:xfrm>
            <a:off x="3783195" y="5030166"/>
            <a:ext cx="711506" cy="711507"/>
          </a:xfrm>
          <a:prstGeom prst="ellipse">
            <a:avLst/>
          </a:prstGeom>
          <a:solidFill>
            <a:schemeClr val="accent5"/>
          </a:solidFill>
          <a:ln w="25400">
            <a:noFill/>
            <a:round/>
            <a:headEnd/>
            <a:tailE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5" name="MH_Other_2"/>
          <p:cNvSpPr>
            <a:spLocks noChangeArrowheads="1"/>
          </p:cNvSpPr>
          <p:nvPr/>
        </p:nvSpPr>
        <p:spPr bwMode="auto">
          <a:xfrm flipH="1">
            <a:off x="7226887" y="2952568"/>
            <a:ext cx="2543008" cy="2543007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5091" tIns="49554" rIns="95091" bIns="49554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endParaRPr lang="en-US" altLang="zh-CN" sz="140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6" name="MH_Title_2"/>
          <p:cNvSpPr>
            <a:spLocks noChangeArrowheads="1"/>
          </p:cNvSpPr>
          <p:nvPr/>
        </p:nvSpPr>
        <p:spPr bwMode="auto">
          <a:xfrm flipH="1">
            <a:off x="6731343" y="3739410"/>
            <a:ext cx="1088186" cy="1088186"/>
          </a:xfrm>
          <a:prstGeom prst="ellipse">
            <a:avLst/>
          </a:prstGeom>
          <a:solidFill>
            <a:schemeClr val="accent3"/>
          </a:solidFill>
          <a:ln w="38100">
            <a:noFill/>
            <a:round/>
            <a:headEnd/>
            <a:tailE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40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7" name="MH_SubTitle_4"/>
          <p:cNvSpPr>
            <a:spLocks noChangeArrowheads="1"/>
          </p:cNvSpPr>
          <p:nvPr/>
        </p:nvSpPr>
        <p:spPr bwMode="auto">
          <a:xfrm flipH="1">
            <a:off x="9398237" y="3927751"/>
            <a:ext cx="709832" cy="711507"/>
          </a:xfrm>
          <a:prstGeom prst="ellipse">
            <a:avLst/>
          </a:prstGeom>
          <a:solidFill>
            <a:schemeClr val="accent4"/>
          </a:solidFill>
          <a:ln w="25400">
            <a:noFill/>
            <a:round/>
            <a:headEnd/>
            <a:tailE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8" name="MH_SubTitle_2"/>
          <p:cNvSpPr>
            <a:spLocks noChangeArrowheads="1"/>
          </p:cNvSpPr>
          <p:nvPr/>
        </p:nvSpPr>
        <p:spPr bwMode="auto">
          <a:xfrm flipH="1">
            <a:off x="8142638" y="2597653"/>
            <a:ext cx="711506" cy="711506"/>
          </a:xfrm>
          <a:prstGeom prst="ellipse">
            <a:avLst/>
          </a:prstGeom>
          <a:solidFill>
            <a:schemeClr val="accent6"/>
          </a:solidFill>
          <a:ln w="25400">
            <a:noFill/>
            <a:round/>
            <a:headEnd/>
            <a:tailE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79" name="MH_SubTitle_6"/>
          <p:cNvSpPr>
            <a:spLocks noChangeArrowheads="1"/>
          </p:cNvSpPr>
          <p:nvPr/>
        </p:nvSpPr>
        <p:spPr bwMode="auto">
          <a:xfrm flipH="1">
            <a:off x="8253131" y="5030166"/>
            <a:ext cx="709832" cy="711507"/>
          </a:xfrm>
          <a:prstGeom prst="ellipse">
            <a:avLst/>
          </a:prstGeom>
          <a:solidFill>
            <a:schemeClr val="accent6"/>
          </a:solidFill>
          <a:ln w="25400">
            <a:noFill/>
            <a:round/>
            <a:headEnd/>
            <a:tailEnd/>
          </a:ln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20000"/>
              </a:lnSpc>
            </a:pPr>
            <a:r>
              <a:rPr lang="zh-CN" altLang="en-US" sz="110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100" dirty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82" name="MH_Other_3"/>
          <p:cNvSpPr>
            <a:spLocks/>
          </p:cNvSpPr>
          <p:nvPr/>
        </p:nvSpPr>
        <p:spPr bwMode="auto">
          <a:xfrm rot="-2644669">
            <a:off x="5212906" y="3332595"/>
            <a:ext cx="2338762" cy="2338764"/>
          </a:xfrm>
          <a:custGeom>
            <a:avLst/>
            <a:gdLst>
              <a:gd name="T0" fmla="*/ 1108868 w 2217737"/>
              <a:gd name="T1" fmla="*/ 0 h 2217738"/>
              <a:gd name="T2" fmla="*/ 2217737 w 2217737"/>
              <a:gd name="T3" fmla="*/ 1108869 h 2217738"/>
              <a:gd name="T4" fmla="*/ 1108869 w 2217737"/>
              <a:gd name="T5" fmla="*/ 1108869 h 2217738"/>
              <a:gd name="T6" fmla="*/ 1108868 w 2217737"/>
              <a:gd name="T7" fmla="*/ 0 h 2217738"/>
              <a:gd name="T8" fmla="*/ 1108868 w 2217737"/>
              <a:gd name="T9" fmla="*/ 0 h 2217738"/>
              <a:gd name="T10" fmla="*/ 2217737 w 2217737"/>
              <a:gd name="T11" fmla="*/ 1108869 h 22177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217737" h="2217738" stroke="0">
                <a:moveTo>
                  <a:pt x="1108868" y="0"/>
                </a:moveTo>
                <a:cubicBezTo>
                  <a:pt x="1721279" y="0"/>
                  <a:pt x="2217737" y="496458"/>
                  <a:pt x="2217737" y="1108869"/>
                </a:cubicBezTo>
                <a:lnTo>
                  <a:pt x="1108869" y="1108869"/>
                </a:lnTo>
                <a:cubicBezTo>
                  <a:pt x="1108869" y="739246"/>
                  <a:pt x="1108868" y="369623"/>
                  <a:pt x="1108868" y="0"/>
                </a:cubicBezTo>
                <a:close/>
              </a:path>
              <a:path w="2217737" h="2217738" fill="none">
                <a:moveTo>
                  <a:pt x="1108868" y="0"/>
                </a:moveTo>
                <a:cubicBezTo>
                  <a:pt x="1721279" y="0"/>
                  <a:pt x="2217737" y="496458"/>
                  <a:pt x="2217737" y="1108869"/>
                </a:cubicBezTo>
              </a:path>
            </a:pathLst>
          </a:cu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>
              <a:lnSpc>
                <a:spcPct val="120000"/>
              </a:lnSpc>
            </a:pPr>
            <a:endParaRPr lang="zh-CN" altLang="en-US" sz="14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783" name="MH_Other_4"/>
          <p:cNvSpPr>
            <a:spLocks/>
          </p:cNvSpPr>
          <p:nvPr/>
        </p:nvSpPr>
        <p:spPr bwMode="auto">
          <a:xfrm rot="-2644669" flipH="1" flipV="1">
            <a:off x="5196165" y="2893973"/>
            <a:ext cx="2340437" cy="2338764"/>
          </a:xfrm>
          <a:custGeom>
            <a:avLst/>
            <a:gdLst>
              <a:gd name="T0" fmla="*/ 1109662 w 2219325"/>
              <a:gd name="T1" fmla="*/ 0 h 2217738"/>
              <a:gd name="T2" fmla="*/ 2219325 w 2219325"/>
              <a:gd name="T3" fmla="*/ 1108869 h 2217738"/>
              <a:gd name="T4" fmla="*/ 1109663 w 2219325"/>
              <a:gd name="T5" fmla="*/ 1108869 h 2217738"/>
              <a:gd name="T6" fmla="*/ 1109662 w 2219325"/>
              <a:gd name="T7" fmla="*/ 0 h 2217738"/>
              <a:gd name="T8" fmla="*/ 1109662 w 2219325"/>
              <a:gd name="T9" fmla="*/ 0 h 2217738"/>
              <a:gd name="T10" fmla="*/ 2219325 w 2219325"/>
              <a:gd name="T11" fmla="*/ 1108869 h 22177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219325" h="2217738" stroke="0">
                <a:moveTo>
                  <a:pt x="1109662" y="0"/>
                </a:moveTo>
                <a:cubicBezTo>
                  <a:pt x="1722512" y="0"/>
                  <a:pt x="2219325" y="496458"/>
                  <a:pt x="2219325" y="1108869"/>
                </a:cubicBezTo>
                <a:lnTo>
                  <a:pt x="1109663" y="1108869"/>
                </a:lnTo>
                <a:cubicBezTo>
                  <a:pt x="1109663" y="739246"/>
                  <a:pt x="1109662" y="369623"/>
                  <a:pt x="1109662" y="0"/>
                </a:cubicBezTo>
                <a:close/>
              </a:path>
              <a:path w="2219325" h="2217738" fill="none">
                <a:moveTo>
                  <a:pt x="1109662" y="0"/>
                </a:moveTo>
                <a:cubicBezTo>
                  <a:pt x="1722512" y="0"/>
                  <a:pt x="2219325" y="496458"/>
                  <a:pt x="2219325" y="1108869"/>
                </a:cubicBezTo>
              </a:path>
            </a:pathLst>
          </a:custGeom>
          <a:noFill/>
          <a:ln w="6350" cap="flat" cmpd="sng">
            <a:solidFill>
              <a:schemeClr val="bg1">
                <a:lumMod val="65000"/>
              </a:schemeClr>
            </a:solidFill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>
              <a:lnSpc>
                <a:spcPct val="120000"/>
              </a:lnSpc>
            </a:pPr>
            <a:endParaRPr lang="zh-CN" altLang="en-US" sz="14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TextBox 23"/>
          <p:cNvSpPr txBox="1"/>
          <p:nvPr/>
        </p:nvSpPr>
        <p:spPr>
          <a:xfrm>
            <a:off x="4708766" y="5766590"/>
            <a:ext cx="2360168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TextBox 24"/>
          <p:cNvSpPr txBox="1"/>
          <p:nvPr/>
        </p:nvSpPr>
        <p:spPr>
          <a:xfrm>
            <a:off x="4708765" y="5493358"/>
            <a:ext cx="1256754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TextBox 23"/>
          <p:cNvSpPr txBox="1"/>
          <p:nvPr/>
        </p:nvSpPr>
        <p:spPr>
          <a:xfrm>
            <a:off x="9062812" y="5766590"/>
            <a:ext cx="2360168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TextBox 24"/>
          <p:cNvSpPr txBox="1"/>
          <p:nvPr/>
        </p:nvSpPr>
        <p:spPr>
          <a:xfrm>
            <a:off x="9062811" y="5493358"/>
            <a:ext cx="1256754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TextBox 23"/>
          <p:cNvSpPr txBox="1"/>
          <p:nvPr/>
        </p:nvSpPr>
        <p:spPr>
          <a:xfrm>
            <a:off x="1501285" y="2152731"/>
            <a:ext cx="2360168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TextBox 24"/>
          <p:cNvSpPr txBox="1"/>
          <p:nvPr/>
        </p:nvSpPr>
        <p:spPr>
          <a:xfrm>
            <a:off x="1501284" y="1879498"/>
            <a:ext cx="1256754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</a:p>
        </p:txBody>
      </p:sp>
      <p:sp>
        <p:nvSpPr>
          <p:cNvPr id="22" name="TextBox 23"/>
          <p:cNvSpPr txBox="1"/>
          <p:nvPr/>
        </p:nvSpPr>
        <p:spPr>
          <a:xfrm>
            <a:off x="5855331" y="2152731"/>
            <a:ext cx="2360168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TextBox 24"/>
          <p:cNvSpPr txBox="1"/>
          <p:nvPr/>
        </p:nvSpPr>
        <p:spPr>
          <a:xfrm>
            <a:off x="5855330" y="1879498"/>
            <a:ext cx="1256754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53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7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7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2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2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27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2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2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32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0" grpId="0" animBg="1"/>
      <p:bldP spid="32771" grpId="0" animBg="1"/>
      <p:bldP spid="32772" grpId="0" animBg="1"/>
      <p:bldP spid="32773" grpId="0" animBg="1"/>
      <p:bldP spid="32774" grpId="0" animBg="1"/>
      <p:bldP spid="32775" grpId="0" animBg="1"/>
      <p:bldP spid="32776" grpId="0" animBg="1"/>
      <p:bldP spid="32777" grpId="0" animBg="1"/>
      <p:bldP spid="32778" grpId="0" animBg="1"/>
      <p:bldP spid="32779" grpId="0" animBg="1"/>
      <p:bldP spid="32782" grpId="0" animBg="1"/>
      <p:bldP spid="32783" grpId="0" animBg="1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Freeform 68"/>
          <p:cNvSpPr/>
          <p:nvPr/>
        </p:nvSpPr>
        <p:spPr>
          <a:xfrm>
            <a:off x="2385204" y="208855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4" rIns="73814" bIns="73816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1" name="Freeform 70"/>
          <p:cNvSpPr/>
          <p:nvPr/>
        </p:nvSpPr>
        <p:spPr>
          <a:xfrm>
            <a:off x="2385204" y="351364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Freeform 72"/>
          <p:cNvSpPr/>
          <p:nvPr/>
        </p:nvSpPr>
        <p:spPr>
          <a:xfrm>
            <a:off x="2385204" y="493873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Freeform 45"/>
          <p:cNvSpPr/>
          <p:nvPr/>
        </p:nvSpPr>
        <p:spPr>
          <a:xfrm flipH="1">
            <a:off x="7072278" y="208855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4" rIns="73814" bIns="73816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" name="Freeform 62"/>
          <p:cNvSpPr/>
          <p:nvPr/>
        </p:nvSpPr>
        <p:spPr>
          <a:xfrm flipH="1">
            <a:off x="7072278" y="351364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5" name="Freeform 64"/>
          <p:cNvSpPr/>
          <p:nvPr/>
        </p:nvSpPr>
        <p:spPr>
          <a:xfrm flipH="1">
            <a:off x="7072278" y="493873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Left-Right Arrow 61"/>
          <p:cNvSpPr/>
          <p:nvPr/>
        </p:nvSpPr>
        <p:spPr>
          <a:xfrm>
            <a:off x="5948333" y="2441774"/>
            <a:ext cx="1018682" cy="403231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6" name="Left-Right Arrow 65"/>
          <p:cNvSpPr/>
          <p:nvPr/>
        </p:nvSpPr>
        <p:spPr>
          <a:xfrm>
            <a:off x="5948333" y="3866864"/>
            <a:ext cx="1018682" cy="403231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7" name="Left-Right Arrow 66"/>
          <p:cNvSpPr/>
          <p:nvPr/>
        </p:nvSpPr>
        <p:spPr>
          <a:xfrm>
            <a:off x="5948333" y="5291954"/>
            <a:ext cx="1018682" cy="403231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4" name="Text Placeholder 3"/>
          <p:cNvSpPr txBox="1">
            <a:spLocks/>
          </p:cNvSpPr>
          <p:nvPr/>
        </p:nvSpPr>
        <p:spPr>
          <a:xfrm>
            <a:off x="3102230" y="2293119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/>
            </a:r>
            <a:b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</a:p>
        </p:txBody>
      </p:sp>
      <p:sp>
        <p:nvSpPr>
          <p:cNvPr id="75" name="Freeform 45"/>
          <p:cNvSpPr>
            <a:spLocks noEditPoints="1"/>
          </p:cNvSpPr>
          <p:nvPr/>
        </p:nvSpPr>
        <p:spPr bwMode="auto">
          <a:xfrm>
            <a:off x="2545177" y="2460506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8" name="Text Placeholder 3"/>
          <p:cNvSpPr txBox="1">
            <a:spLocks/>
          </p:cNvSpPr>
          <p:nvPr/>
        </p:nvSpPr>
        <p:spPr>
          <a:xfrm>
            <a:off x="3102230" y="3713592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/>
            </a:r>
            <a:b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79" name="Freeform 45"/>
          <p:cNvSpPr>
            <a:spLocks noEditPoints="1"/>
          </p:cNvSpPr>
          <p:nvPr/>
        </p:nvSpPr>
        <p:spPr bwMode="auto">
          <a:xfrm>
            <a:off x="2545177" y="3880979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0" name="Text Placeholder 3"/>
          <p:cNvSpPr txBox="1">
            <a:spLocks/>
          </p:cNvSpPr>
          <p:nvPr/>
        </p:nvSpPr>
        <p:spPr>
          <a:xfrm>
            <a:off x="3102230" y="5150844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/>
            </a:r>
            <a:b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81" name="Freeform 45"/>
          <p:cNvSpPr>
            <a:spLocks noEditPoints="1"/>
          </p:cNvSpPr>
          <p:nvPr/>
        </p:nvSpPr>
        <p:spPr bwMode="auto">
          <a:xfrm>
            <a:off x="2545177" y="5318231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Freeform 45"/>
          <p:cNvSpPr>
            <a:spLocks noEditPoints="1"/>
          </p:cNvSpPr>
          <p:nvPr/>
        </p:nvSpPr>
        <p:spPr bwMode="auto">
          <a:xfrm>
            <a:off x="9849513" y="2460506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7" name="Text Placeholder 3"/>
          <p:cNvSpPr txBox="1">
            <a:spLocks/>
          </p:cNvSpPr>
          <p:nvPr/>
        </p:nvSpPr>
        <p:spPr>
          <a:xfrm>
            <a:off x="7388243" y="2293119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/>
            </a:r>
            <a:b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90" name="Freeform 45"/>
          <p:cNvSpPr>
            <a:spLocks noEditPoints="1"/>
          </p:cNvSpPr>
          <p:nvPr/>
        </p:nvSpPr>
        <p:spPr bwMode="auto">
          <a:xfrm>
            <a:off x="9849513" y="3880979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1" name="Text Placeholder 3"/>
          <p:cNvSpPr txBox="1">
            <a:spLocks/>
          </p:cNvSpPr>
          <p:nvPr/>
        </p:nvSpPr>
        <p:spPr>
          <a:xfrm>
            <a:off x="7388243" y="3713592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/>
            </a:r>
            <a:b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92" name="Freeform 45"/>
          <p:cNvSpPr>
            <a:spLocks noEditPoints="1"/>
          </p:cNvSpPr>
          <p:nvPr/>
        </p:nvSpPr>
        <p:spPr bwMode="auto">
          <a:xfrm>
            <a:off x="9849513" y="5331043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3" name="Text Placeholder 3"/>
          <p:cNvSpPr txBox="1">
            <a:spLocks/>
          </p:cNvSpPr>
          <p:nvPr/>
        </p:nvSpPr>
        <p:spPr>
          <a:xfrm>
            <a:off x="7388243" y="5163656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/>
            </a:r>
            <a:b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964706" y="2009070"/>
            <a:ext cx="1431664" cy="127683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70" name="Rounded Rectangle 69"/>
          <p:cNvSpPr/>
          <p:nvPr/>
        </p:nvSpPr>
        <p:spPr>
          <a:xfrm>
            <a:off x="964706" y="3434163"/>
            <a:ext cx="1431664" cy="127682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72" name="Rounded Rectangle 71"/>
          <p:cNvSpPr/>
          <p:nvPr/>
        </p:nvSpPr>
        <p:spPr>
          <a:xfrm>
            <a:off x="964706" y="4859254"/>
            <a:ext cx="1431664" cy="127682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45" name="Rounded Rectangle 44"/>
          <p:cNvSpPr/>
          <p:nvPr/>
        </p:nvSpPr>
        <p:spPr>
          <a:xfrm flipH="1">
            <a:off x="10462380" y="2009070"/>
            <a:ext cx="1431664" cy="127683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48" name="Rounded Rectangle 47"/>
          <p:cNvSpPr/>
          <p:nvPr/>
        </p:nvSpPr>
        <p:spPr>
          <a:xfrm flipH="1">
            <a:off x="10462380" y="3434163"/>
            <a:ext cx="1431664" cy="1276827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05</a:t>
            </a:r>
          </a:p>
        </p:txBody>
      </p:sp>
      <p:sp>
        <p:nvSpPr>
          <p:cNvPr id="64" name="Rounded Rectangle 63"/>
          <p:cNvSpPr/>
          <p:nvPr/>
        </p:nvSpPr>
        <p:spPr>
          <a:xfrm flipH="1">
            <a:off x="10462380" y="4859254"/>
            <a:ext cx="1431664" cy="127682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300104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9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0"/>
                            </p:stCondLst>
                            <p:childTnLst>
                              <p:par>
                                <p:cTn id="9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2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1" grpId="0" animBg="1"/>
      <p:bldP spid="73" grpId="0" animBg="1"/>
      <p:bldP spid="46" grpId="0" animBg="1"/>
      <p:bldP spid="63" grpId="0" animBg="1"/>
      <p:bldP spid="65" grpId="0" animBg="1"/>
      <p:bldP spid="62" grpId="0" animBg="1"/>
      <p:bldP spid="66" grpId="0" animBg="1"/>
      <p:bldP spid="67" grpId="0" animBg="1"/>
      <p:bldP spid="74" grpId="0"/>
      <p:bldP spid="75" grpId="0" animBg="1"/>
      <p:bldP spid="78" grpId="0"/>
      <p:bldP spid="79" grpId="0" animBg="1"/>
      <p:bldP spid="80" grpId="0"/>
      <p:bldP spid="81" grpId="0" animBg="1"/>
      <p:bldP spid="84" grpId="0" animBg="1"/>
      <p:bldP spid="87" grpId="0"/>
      <p:bldP spid="90" grpId="0" animBg="1"/>
      <p:bldP spid="91" grpId="0"/>
      <p:bldP spid="92" grpId="0" animBg="1"/>
      <p:bldP spid="93" grpId="0"/>
      <p:bldP spid="68" grpId="0" animBg="1"/>
      <p:bldP spid="70" grpId="0" animBg="1"/>
      <p:bldP spid="72" grpId="0" animBg="1"/>
      <p:bldP spid="45" grpId="0" animBg="1"/>
      <p:bldP spid="48" grpId="0" animBg="1"/>
      <p:bldP spid="6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180903" y="1960141"/>
            <a:ext cx="7897859" cy="2954013"/>
            <a:chOff x="3859486" y="1767172"/>
            <a:chExt cx="7489161" cy="2801149"/>
          </a:xfrm>
        </p:grpSpPr>
        <p:sp>
          <p:nvSpPr>
            <p:cNvPr id="40" name="TextBox 39"/>
            <p:cNvSpPr txBox="1"/>
            <p:nvPr/>
          </p:nvSpPr>
          <p:spPr>
            <a:xfrm>
              <a:off x="6845591" y="4258170"/>
              <a:ext cx="515602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40%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498295" y="4258170"/>
              <a:ext cx="515602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50%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134812" y="4258170"/>
              <a:ext cx="515602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60%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163858" y="4258170"/>
              <a:ext cx="515602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30%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738802" y="4258170"/>
              <a:ext cx="609845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100%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479170" y="4258170"/>
              <a:ext cx="515602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749157" y="4258170"/>
              <a:ext cx="515602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392533" y="4258170"/>
              <a:ext cx="515602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078095" y="4258170"/>
              <a:ext cx="515602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90%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360382" y="4258170"/>
              <a:ext cx="421358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852536" y="4258170"/>
              <a:ext cx="515602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10%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446089" y="1883284"/>
              <a:ext cx="6882616" cy="30949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446089" y="1883284"/>
              <a:ext cx="2377439" cy="30949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446089" y="2340484"/>
              <a:ext cx="6882616" cy="30949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446089" y="2340484"/>
              <a:ext cx="1272539" cy="30949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446089" y="2797684"/>
              <a:ext cx="6882616" cy="30949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446089" y="2797684"/>
              <a:ext cx="925829" cy="30949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446089" y="3254884"/>
              <a:ext cx="6882616" cy="30949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446089" y="3254884"/>
              <a:ext cx="2023109" cy="30949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446089" y="3712084"/>
              <a:ext cx="6882616" cy="30949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446089" y="3712084"/>
              <a:ext cx="1710689" cy="30949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823528" y="1883284"/>
              <a:ext cx="1463039" cy="3094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718628" y="2340484"/>
              <a:ext cx="1626870" cy="3094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5371918" y="2796805"/>
              <a:ext cx="1451610" cy="3094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6469198" y="3254884"/>
              <a:ext cx="1474470" cy="3094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156778" y="3712084"/>
              <a:ext cx="1329690" cy="3094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8286566" y="1883284"/>
              <a:ext cx="1381763" cy="3094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345498" y="2340484"/>
              <a:ext cx="3320853" cy="3094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821623" y="2796805"/>
              <a:ext cx="2116455" cy="3094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7943668" y="3254884"/>
              <a:ext cx="1724661" cy="3094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7486468" y="3712084"/>
              <a:ext cx="1710689" cy="30949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cxnSp>
          <p:nvCxnSpPr>
            <p:cNvPr id="71" name="Straight Connector 70"/>
            <p:cNvCxnSpPr/>
            <p:nvPr/>
          </p:nvCxnSpPr>
          <p:spPr>
            <a:xfrm>
              <a:off x="4446089" y="1767172"/>
              <a:ext cx="0" cy="2412945"/>
            </a:xfrm>
            <a:prstGeom prst="line">
              <a:avLst/>
            </a:prstGeom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3859486" y="1853363"/>
              <a:ext cx="552083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2015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3859486" y="2310563"/>
              <a:ext cx="552083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2014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3859486" y="2766884"/>
              <a:ext cx="552083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2013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859486" y="3224963"/>
              <a:ext cx="552083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2012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865810" y="3682163"/>
              <a:ext cx="539436" cy="3101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2011</a:t>
              </a:r>
              <a:endParaRPr lang="en-GB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78" name="Oval 77"/>
          <p:cNvSpPr/>
          <p:nvPr/>
        </p:nvSpPr>
        <p:spPr>
          <a:xfrm>
            <a:off x="2746286" y="5383766"/>
            <a:ext cx="307256" cy="3072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117517" y="5342650"/>
            <a:ext cx="902811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GB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676725" y="5686168"/>
            <a:ext cx="2246678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5227465" y="5383766"/>
            <a:ext cx="307256" cy="30725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5581493" y="5342650"/>
            <a:ext cx="902811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5157904" y="5686168"/>
            <a:ext cx="2246678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7708643" y="5383766"/>
            <a:ext cx="307256" cy="30725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8045469" y="5342650"/>
            <a:ext cx="902811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7639082" y="5686168"/>
            <a:ext cx="2246678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60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9" grpId="0"/>
      <p:bldP spid="80" grpId="0"/>
      <p:bldP spid="81" grpId="0" animBg="1"/>
      <p:bldP spid="82" grpId="0"/>
      <p:bldP spid="83" grpId="0"/>
      <p:bldP spid="84" grpId="0" animBg="1"/>
      <p:bldP spid="85" grpId="0"/>
      <p:bldP spid="8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2530187" y="3456831"/>
            <a:ext cx="480131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zh-CN" altLang="en-US" sz="60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岗位认知概述</a:t>
            </a: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1826652" y="2957618"/>
            <a:ext cx="5504850" cy="1675"/>
          </a:xfrm>
          <a:prstGeom prst="line">
            <a:avLst/>
          </a:prstGeom>
          <a:noFill/>
          <a:ln w="6350" cap="flat" cmpd="sng">
            <a:solidFill>
              <a:schemeClr val="accent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2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7422768" y="2021876"/>
            <a:ext cx="3021981" cy="3154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r>
              <a:rPr lang="en-US" sz="199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199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82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/>
      <p:bldP spid="5125" grpId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AutoShape 1"/>
          <p:cNvSpPr>
            <a:spLocks/>
          </p:cNvSpPr>
          <p:nvPr/>
        </p:nvSpPr>
        <p:spPr bwMode="auto">
          <a:xfrm>
            <a:off x="-9524" y="1960141"/>
            <a:ext cx="6438899" cy="287520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 w="25400" cap="flat" cmpd="sng">
            <a:noFill/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ct val="150000"/>
              </a:lnSpc>
              <a:defRPr/>
            </a:pPr>
            <a:endParaRPr lang="es-ES" sz="2669">
              <a:latin typeface="Arial" panose="020B0604020202020204" pitchFamily="34" charset="0"/>
              <a:ea typeface="微软雅黑" panose="020B0503020204020204" pitchFamily="34" charset="-122"/>
              <a:cs typeface="Calibri" charset="0"/>
              <a:sym typeface="Arial" panose="020B0604020202020204" pitchFamily="34" charset="0"/>
            </a:endParaRPr>
          </a:p>
        </p:txBody>
      </p:sp>
      <p:grpSp>
        <p:nvGrpSpPr>
          <p:cNvPr id="18" name="组合 19"/>
          <p:cNvGrpSpPr>
            <a:grpSpLocks/>
          </p:cNvGrpSpPr>
          <p:nvPr/>
        </p:nvGrpSpPr>
        <p:grpSpPr bwMode="auto">
          <a:xfrm>
            <a:off x="812800" y="5343108"/>
            <a:ext cx="11233150" cy="871014"/>
            <a:chOff x="1160463" y="2907288"/>
            <a:chExt cx="9421420" cy="619317"/>
          </a:xfrm>
        </p:grpSpPr>
        <p:sp>
          <p:nvSpPr>
            <p:cNvPr id="19" name="Text Box 11"/>
            <p:cNvSpPr txBox="1">
              <a:spLocks noChangeArrowheads="1"/>
            </p:cNvSpPr>
            <p:nvPr/>
          </p:nvSpPr>
          <p:spPr bwMode="auto">
            <a:xfrm>
              <a:off x="1160463" y="2907288"/>
              <a:ext cx="1833524" cy="1750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just" eaLnBrk="1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</a:p>
          </p:txBody>
        </p:sp>
        <p:sp>
          <p:nvSpPr>
            <p:cNvPr id="20" name="矩形 18"/>
            <p:cNvSpPr>
              <a:spLocks noChangeArrowheads="1"/>
            </p:cNvSpPr>
            <p:nvPr/>
          </p:nvSpPr>
          <p:spPr bwMode="auto">
            <a:xfrm>
              <a:off x="1160463" y="3132696"/>
              <a:ext cx="9421420" cy="3939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1" name="TextBox 15"/>
          <p:cNvSpPr txBox="1"/>
          <p:nvPr/>
        </p:nvSpPr>
        <p:spPr>
          <a:xfrm>
            <a:off x="812799" y="2966843"/>
            <a:ext cx="5256535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23" name="AutoShape 1"/>
          <p:cNvSpPr>
            <a:spLocks/>
          </p:cNvSpPr>
          <p:nvPr/>
        </p:nvSpPr>
        <p:spPr bwMode="auto">
          <a:xfrm>
            <a:off x="6429375" y="1960141"/>
            <a:ext cx="6429376" cy="287520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 cmpd="sng">
            <a:noFill/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ct val="150000"/>
              </a:lnSpc>
              <a:defRPr/>
            </a:pPr>
            <a:endParaRPr lang="es-ES" sz="2669">
              <a:latin typeface="Arial" panose="020B0604020202020204" pitchFamily="34" charset="0"/>
              <a:ea typeface="微软雅黑" panose="020B0503020204020204" pitchFamily="34" charset="-122"/>
              <a:cs typeface="Calibri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89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PRESENTATION_TITLE" val="bt345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heme/theme1.xml><?xml version="1.0" encoding="utf-8"?>
<a:theme xmlns:a="http://schemas.openxmlformats.org/drawingml/2006/main" name="Office Theme">
  <a:themeElements>
    <a:clrScheme name="自定义 17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63636"/>
      </a:accent1>
      <a:accent2>
        <a:srgbClr val="7F7F7F"/>
      </a:accent2>
      <a:accent3>
        <a:srgbClr val="363636"/>
      </a:accent3>
      <a:accent4>
        <a:srgbClr val="7F7F7F"/>
      </a:accent4>
      <a:accent5>
        <a:srgbClr val="363636"/>
      </a:accent5>
      <a:accent6>
        <a:srgbClr val="7F7F7F"/>
      </a:accent6>
      <a:hlink>
        <a:srgbClr val="363636"/>
      </a:hlink>
      <a:folHlink>
        <a:srgbClr val="7F7F7F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2797</Words>
  <Application>Microsoft Office PowerPoint</Application>
  <PresentationFormat>自定义</PresentationFormat>
  <Paragraphs>209</Paragraphs>
  <Slides>22</Slides>
  <Notes>22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3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bt345</dc:title>
  <dc:creator/>
  <cp:lastModifiedBy/>
  <cp:revision>1</cp:revision>
  <dcterms:created xsi:type="dcterms:W3CDTF">2016-12-18T14:19:19Z</dcterms:created>
  <dcterms:modified xsi:type="dcterms:W3CDTF">2018-11-20T06:49:35Z</dcterms:modified>
</cp:coreProperties>
</file>

<file path=docProps/thumbnail.jpeg>
</file>